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_rels/presentation.xml.rels" ContentType="application/vnd.openxmlformats-package.relationships+xml"/>
  <Override PartName="/ppt/theme/theme1.xml" ContentType="application/vnd.openxmlformats-officedocument.theme+xml"/>
  <Override PartName="/ppt/presProps.xml" ContentType="application/vnd.openxmlformats-officedocument.presentationml.presProps+xml"/>
  <Override PartName="/ppt/slides/_rels/slide1.xml.rels" ContentType="application/vnd.openxmlformats-package.relationships+xml"/>
  <Override PartName="/ppt/slides/_rels/slide2.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media/image1.wmf" ContentType="image/x-wmf"/>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Lst>
  <p:sldSz cx="10058400" cy="77724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E954EFC0-22DC-40CA-B6BB-D761A2F85187}"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24040" y="637920"/>
            <a:ext cx="8407440" cy="1174680"/>
          </a:xfrm>
          <a:prstGeom prst="rect">
            <a:avLst/>
          </a:prstGeom>
          <a:noFill/>
          <a:ln w="0">
            <a:noFill/>
          </a:ln>
        </p:spPr>
        <p:txBody>
          <a:bodyPr lIns="0" rIns="0" tIns="0" bIns="0" anchor="ctr">
            <a:noAutofit/>
          </a:bodyPr>
          <a:p>
            <a:pPr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5500" spc="-1" strike="noStrike">
              <a:solidFill>
                <a:srgbClr val="000000"/>
              </a:solidFill>
              <a:latin typeface="Arial"/>
            </a:endParaRPr>
          </a:p>
        </p:txBody>
      </p:sp>
      <p:sp>
        <p:nvSpPr>
          <p:cNvPr id="27" name="PlaceHolder 2"/>
          <p:cNvSpPr>
            <a:spLocks noGrp="1"/>
          </p:cNvSpPr>
          <p:nvPr>
            <p:ph/>
          </p:nvPr>
        </p:nvSpPr>
        <p:spPr>
          <a:xfrm>
            <a:off x="824040" y="2008080"/>
            <a:ext cx="840744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28" name="PlaceHolder 3"/>
          <p:cNvSpPr>
            <a:spLocks noGrp="1"/>
          </p:cNvSpPr>
          <p:nvPr>
            <p:ph/>
          </p:nvPr>
        </p:nvSpPr>
        <p:spPr>
          <a:xfrm>
            <a:off x="824040" y="4145040"/>
            <a:ext cx="840744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765CCB6D-A724-4ED0-9A08-344D0114EB21}"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24040" y="637920"/>
            <a:ext cx="8407440" cy="1174680"/>
          </a:xfrm>
          <a:prstGeom prst="rect">
            <a:avLst/>
          </a:prstGeom>
          <a:noFill/>
          <a:ln w="0">
            <a:noFill/>
          </a:ln>
        </p:spPr>
        <p:txBody>
          <a:bodyPr lIns="0" rIns="0" tIns="0" bIns="0" anchor="ctr">
            <a:noAutofit/>
          </a:bodyPr>
          <a:p>
            <a:pPr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5500" spc="-1" strike="noStrike">
              <a:solidFill>
                <a:srgbClr val="000000"/>
              </a:solidFill>
              <a:latin typeface="Arial"/>
            </a:endParaRPr>
          </a:p>
        </p:txBody>
      </p:sp>
      <p:sp>
        <p:nvSpPr>
          <p:cNvPr id="30" name="PlaceHolder 2"/>
          <p:cNvSpPr>
            <a:spLocks noGrp="1"/>
          </p:cNvSpPr>
          <p:nvPr>
            <p:ph/>
          </p:nvPr>
        </p:nvSpPr>
        <p:spPr>
          <a:xfrm>
            <a:off x="824040" y="2008080"/>
            <a:ext cx="410256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31" name="PlaceHolder 3"/>
          <p:cNvSpPr>
            <a:spLocks noGrp="1"/>
          </p:cNvSpPr>
          <p:nvPr>
            <p:ph/>
          </p:nvPr>
        </p:nvSpPr>
        <p:spPr>
          <a:xfrm>
            <a:off x="5132160" y="2008080"/>
            <a:ext cx="410256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32" name="PlaceHolder 4"/>
          <p:cNvSpPr>
            <a:spLocks noGrp="1"/>
          </p:cNvSpPr>
          <p:nvPr>
            <p:ph/>
          </p:nvPr>
        </p:nvSpPr>
        <p:spPr>
          <a:xfrm>
            <a:off x="824040" y="4145040"/>
            <a:ext cx="410256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33" name="PlaceHolder 5"/>
          <p:cNvSpPr>
            <a:spLocks noGrp="1"/>
          </p:cNvSpPr>
          <p:nvPr>
            <p:ph/>
          </p:nvPr>
        </p:nvSpPr>
        <p:spPr>
          <a:xfrm>
            <a:off x="5132160" y="4145040"/>
            <a:ext cx="410256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B8EB84F2-507A-4F31-AD46-D35874A90B8D}" type="slidenum">
              <a:t>&lt;#&gt;</a:t>
            </a:fld>
          </a:p>
        </p:txBody>
      </p:sp>
      <p:sp>
        <p:nvSpPr>
          <p:cNvPr id="9" name="PlaceHolder 8"/>
          <p:cNvSpPr>
            <a:spLocks noGrp="1"/>
          </p:cNvSpPr>
          <p:nvPr>
            <p:ph type="dt" idx="1"/>
          </p:nvPr>
        </p:nvSpPr>
        <p:spPr/>
        <p:txBody>
          <a:bodyPr/>
          <a:p>
            <a:r>
              <a:rPr lang="en-US"/>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24040" y="637920"/>
            <a:ext cx="8407440" cy="1174680"/>
          </a:xfrm>
          <a:prstGeom prst="rect">
            <a:avLst/>
          </a:prstGeom>
          <a:noFill/>
          <a:ln w="0">
            <a:noFill/>
          </a:ln>
        </p:spPr>
        <p:txBody>
          <a:bodyPr lIns="0" rIns="0" tIns="0" bIns="0" anchor="ctr">
            <a:noAutofit/>
          </a:bodyPr>
          <a:p>
            <a:pPr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5500" spc="-1" strike="noStrike">
              <a:solidFill>
                <a:srgbClr val="000000"/>
              </a:solidFill>
              <a:latin typeface="Arial"/>
            </a:endParaRPr>
          </a:p>
        </p:txBody>
      </p:sp>
      <p:sp>
        <p:nvSpPr>
          <p:cNvPr id="35" name="PlaceHolder 2"/>
          <p:cNvSpPr>
            <a:spLocks noGrp="1"/>
          </p:cNvSpPr>
          <p:nvPr>
            <p:ph/>
          </p:nvPr>
        </p:nvSpPr>
        <p:spPr>
          <a:xfrm>
            <a:off x="824040" y="2008080"/>
            <a:ext cx="270684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36" name="PlaceHolder 3"/>
          <p:cNvSpPr>
            <a:spLocks noGrp="1"/>
          </p:cNvSpPr>
          <p:nvPr>
            <p:ph/>
          </p:nvPr>
        </p:nvSpPr>
        <p:spPr>
          <a:xfrm>
            <a:off x="3666600" y="2008080"/>
            <a:ext cx="270684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37" name="PlaceHolder 4"/>
          <p:cNvSpPr>
            <a:spLocks noGrp="1"/>
          </p:cNvSpPr>
          <p:nvPr>
            <p:ph/>
          </p:nvPr>
        </p:nvSpPr>
        <p:spPr>
          <a:xfrm>
            <a:off x="6509160" y="2008080"/>
            <a:ext cx="270684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38" name="PlaceHolder 5"/>
          <p:cNvSpPr>
            <a:spLocks noGrp="1"/>
          </p:cNvSpPr>
          <p:nvPr>
            <p:ph/>
          </p:nvPr>
        </p:nvSpPr>
        <p:spPr>
          <a:xfrm>
            <a:off x="824040" y="4145040"/>
            <a:ext cx="270684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39" name="PlaceHolder 6"/>
          <p:cNvSpPr>
            <a:spLocks noGrp="1"/>
          </p:cNvSpPr>
          <p:nvPr>
            <p:ph/>
          </p:nvPr>
        </p:nvSpPr>
        <p:spPr>
          <a:xfrm>
            <a:off x="3666600" y="4145040"/>
            <a:ext cx="270684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40" name="PlaceHolder 7"/>
          <p:cNvSpPr>
            <a:spLocks noGrp="1"/>
          </p:cNvSpPr>
          <p:nvPr>
            <p:ph/>
          </p:nvPr>
        </p:nvSpPr>
        <p:spPr>
          <a:xfrm>
            <a:off x="6509160" y="4145040"/>
            <a:ext cx="270684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AB5C7515-B496-4EE1-BE68-9149CC7AEC3E}" type="slidenum">
              <a:t>&lt;#&gt;</a:t>
            </a:fld>
          </a:p>
        </p:txBody>
      </p:sp>
      <p:sp>
        <p:nvSpPr>
          <p:cNvPr id="11" name="PlaceHolder 10"/>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24040" y="637920"/>
            <a:ext cx="8407440" cy="1174680"/>
          </a:xfrm>
          <a:prstGeom prst="rect">
            <a:avLst/>
          </a:prstGeom>
          <a:noFill/>
          <a:ln w="0">
            <a:noFill/>
          </a:ln>
        </p:spPr>
        <p:txBody>
          <a:bodyPr lIns="0" rIns="0" tIns="0" bIns="0" anchor="ctr">
            <a:noAutofit/>
          </a:bodyPr>
          <a:p>
            <a:pPr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5500" spc="-1" strike="noStrike">
              <a:solidFill>
                <a:srgbClr val="000000"/>
              </a:solidFill>
              <a:latin typeface="Arial"/>
            </a:endParaRPr>
          </a:p>
        </p:txBody>
      </p:sp>
      <p:sp>
        <p:nvSpPr>
          <p:cNvPr id="6" name="PlaceHolder 2"/>
          <p:cNvSpPr>
            <a:spLocks noGrp="1"/>
          </p:cNvSpPr>
          <p:nvPr>
            <p:ph type="subTitle"/>
          </p:nvPr>
        </p:nvSpPr>
        <p:spPr>
          <a:xfrm>
            <a:off x="824040" y="2008080"/>
            <a:ext cx="8407440" cy="4091040"/>
          </a:xfrm>
          <a:prstGeom prst="rect">
            <a:avLst/>
          </a:prstGeom>
          <a:noFill/>
          <a:ln w="0">
            <a:noFill/>
          </a:ln>
        </p:spPr>
        <p:txBody>
          <a:bodyPr lIns="0" rIns="0" tIns="0" bIns="0" anchor="ctr">
            <a:noAutofit/>
          </a:bodyPr>
          <a:p>
            <a:pPr marL="343080"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3330DC7-3E08-4328-A926-F88C6DB07A16}"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24040" y="637920"/>
            <a:ext cx="8407440" cy="1174680"/>
          </a:xfrm>
          <a:prstGeom prst="rect">
            <a:avLst/>
          </a:prstGeom>
          <a:noFill/>
          <a:ln w="0">
            <a:noFill/>
          </a:ln>
        </p:spPr>
        <p:txBody>
          <a:bodyPr lIns="0" rIns="0" tIns="0" bIns="0" anchor="ctr">
            <a:noAutofit/>
          </a:bodyPr>
          <a:p>
            <a:pPr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5500" spc="-1" strike="noStrike">
              <a:solidFill>
                <a:srgbClr val="000000"/>
              </a:solidFill>
              <a:latin typeface="Arial"/>
            </a:endParaRPr>
          </a:p>
        </p:txBody>
      </p:sp>
      <p:sp>
        <p:nvSpPr>
          <p:cNvPr id="8" name="PlaceHolder 2"/>
          <p:cNvSpPr>
            <a:spLocks noGrp="1"/>
          </p:cNvSpPr>
          <p:nvPr>
            <p:ph/>
          </p:nvPr>
        </p:nvSpPr>
        <p:spPr>
          <a:xfrm>
            <a:off x="824040" y="2008080"/>
            <a:ext cx="8407440" cy="409104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95D3135-1559-41BD-A407-9A9ED2697261}"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24040" y="637920"/>
            <a:ext cx="8407440" cy="1174680"/>
          </a:xfrm>
          <a:prstGeom prst="rect">
            <a:avLst/>
          </a:prstGeom>
          <a:noFill/>
          <a:ln w="0">
            <a:noFill/>
          </a:ln>
        </p:spPr>
        <p:txBody>
          <a:bodyPr lIns="0" rIns="0" tIns="0" bIns="0" anchor="ctr">
            <a:noAutofit/>
          </a:bodyPr>
          <a:p>
            <a:pPr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5500" spc="-1" strike="noStrike">
              <a:solidFill>
                <a:srgbClr val="000000"/>
              </a:solidFill>
              <a:latin typeface="Arial"/>
            </a:endParaRPr>
          </a:p>
        </p:txBody>
      </p:sp>
      <p:sp>
        <p:nvSpPr>
          <p:cNvPr id="10" name="PlaceHolder 2"/>
          <p:cNvSpPr>
            <a:spLocks noGrp="1"/>
          </p:cNvSpPr>
          <p:nvPr>
            <p:ph/>
          </p:nvPr>
        </p:nvSpPr>
        <p:spPr>
          <a:xfrm>
            <a:off x="824040" y="2008080"/>
            <a:ext cx="4102560" cy="409104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11" name="PlaceHolder 3"/>
          <p:cNvSpPr>
            <a:spLocks noGrp="1"/>
          </p:cNvSpPr>
          <p:nvPr>
            <p:ph/>
          </p:nvPr>
        </p:nvSpPr>
        <p:spPr>
          <a:xfrm>
            <a:off x="5132160" y="2008080"/>
            <a:ext cx="4102560" cy="409104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D65BFE4A-A0C5-4758-A27E-D870F3A5FECB}"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24040" y="637920"/>
            <a:ext cx="8407440" cy="1174680"/>
          </a:xfrm>
          <a:prstGeom prst="rect">
            <a:avLst/>
          </a:prstGeom>
          <a:noFill/>
          <a:ln w="0">
            <a:noFill/>
          </a:ln>
        </p:spPr>
        <p:txBody>
          <a:bodyPr lIns="0" rIns="0" tIns="0" bIns="0" anchor="ctr">
            <a:noAutofit/>
          </a:bodyPr>
          <a:p>
            <a:pPr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55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976DB85F-F197-4EFF-962D-97E2468A764B}"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24040" y="637920"/>
            <a:ext cx="8407440" cy="5446440"/>
          </a:xfrm>
          <a:prstGeom prst="rect">
            <a:avLst/>
          </a:prstGeom>
          <a:noFill/>
          <a:ln w="0">
            <a:noFill/>
          </a:ln>
        </p:spPr>
        <p:txBody>
          <a:bodyPr lIns="0" rIns="0" tIns="0" bIns="0" anchor="ctr">
            <a:noAutofit/>
          </a:bodyPr>
          <a:p>
            <a:pPr marL="343080" indent="-343080" algn="ct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173995E4-790A-451C-AC27-2C318D581AC4}"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24040" y="637920"/>
            <a:ext cx="8407440" cy="1174680"/>
          </a:xfrm>
          <a:prstGeom prst="rect">
            <a:avLst/>
          </a:prstGeom>
          <a:noFill/>
          <a:ln w="0">
            <a:noFill/>
          </a:ln>
        </p:spPr>
        <p:txBody>
          <a:bodyPr lIns="0" rIns="0" tIns="0" bIns="0" anchor="ctr">
            <a:noAutofit/>
          </a:bodyPr>
          <a:p>
            <a:pPr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5500" spc="-1" strike="noStrike">
              <a:solidFill>
                <a:srgbClr val="000000"/>
              </a:solidFill>
              <a:latin typeface="Arial"/>
            </a:endParaRPr>
          </a:p>
        </p:txBody>
      </p:sp>
      <p:sp>
        <p:nvSpPr>
          <p:cNvPr id="15" name="PlaceHolder 2"/>
          <p:cNvSpPr>
            <a:spLocks noGrp="1"/>
          </p:cNvSpPr>
          <p:nvPr>
            <p:ph/>
          </p:nvPr>
        </p:nvSpPr>
        <p:spPr>
          <a:xfrm>
            <a:off x="824040" y="2008080"/>
            <a:ext cx="410256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16" name="PlaceHolder 3"/>
          <p:cNvSpPr>
            <a:spLocks noGrp="1"/>
          </p:cNvSpPr>
          <p:nvPr>
            <p:ph/>
          </p:nvPr>
        </p:nvSpPr>
        <p:spPr>
          <a:xfrm>
            <a:off x="5132160" y="2008080"/>
            <a:ext cx="4102560" cy="409104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17" name="PlaceHolder 4"/>
          <p:cNvSpPr>
            <a:spLocks noGrp="1"/>
          </p:cNvSpPr>
          <p:nvPr>
            <p:ph/>
          </p:nvPr>
        </p:nvSpPr>
        <p:spPr>
          <a:xfrm>
            <a:off x="824040" y="4145040"/>
            <a:ext cx="410256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3BDD5A66-12BB-468F-89AC-6926EA22A12B}"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24040" y="637920"/>
            <a:ext cx="8407440" cy="1174680"/>
          </a:xfrm>
          <a:prstGeom prst="rect">
            <a:avLst/>
          </a:prstGeom>
          <a:noFill/>
          <a:ln w="0">
            <a:noFill/>
          </a:ln>
        </p:spPr>
        <p:txBody>
          <a:bodyPr lIns="0" rIns="0" tIns="0" bIns="0" anchor="ctr">
            <a:noAutofit/>
          </a:bodyPr>
          <a:p>
            <a:pPr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5500" spc="-1" strike="noStrike">
              <a:solidFill>
                <a:srgbClr val="000000"/>
              </a:solidFill>
              <a:latin typeface="Arial"/>
            </a:endParaRPr>
          </a:p>
        </p:txBody>
      </p:sp>
      <p:sp>
        <p:nvSpPr>
          <p:cNvPr id="19" name="PlaceHolder 2"/>
          <p:cNvSpPr>
            <a:spLocks noGrp="1"/>
          </p:cNvSpPr>
          <p:nvPr>
            <p:ph/>
          </p:nvPr>
        </p:nvSpPr>
        <p:spPr>
          <a:xfrm>
            <a:off x="824040" y="2008080"/>
            <a:ext cx="4102560" cy="409104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20" name="PlaceHolder 3"/>
          <p:cNvSpPr>
            <a:spLocks noGrp="1"/>
          </p:cNvSpPr>
          <p:nvPr>
            <p:ph/>
          </p:nvPr>
        </p:nvSpPr>
        <p:spPr>
          <a:xfrm>
            <a:off x="5132160" y="2008080"/>
            <a:ext cx="410256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21" name="PlaceHolder 4"/>
          <p:cNvSpPr>
            <a:spLocks noGrp="1"/>
          </p:cNvSpPr>
          <p:nvPr>
            <p:ph/>
          </p:nvPr>
        </p:nvSpPr>
        <p:spPr>
          <a:xfrm>
            <a:off x="5132160" y="4145040"/>
            <a:ext cx="410256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18CAF111-5307-43E9-B5E9-31CE4F26441F}"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24040" y="637920"/>
            <a:ext cx="8407440" cy="1174680"/>
          </a:xfrm>
          <a:prstGeom prst="rect">
            <a:avLst/>
          </a:prstGeom>
          <a:noFill/>
          <a:ln w="0">
            <a:noFill/>
          </a:ln>
        </p:spPr>
        <p:txBody>
          <a:bodyPr lIns="0" rIns="0" tIns="0" bIns="0" anchor="ctr">
            <a:noAutofit/>
          </a:bodyPr>
          <a:p>
            <a:pPr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5500" spc="-1" strike="noStrike">
              <a:solidFill>
                <a:srgbClr val="000000"/>
              </a:solidFill>
              <a:latin typeface="Arial"/>
            </a:endParaRPr>
          </a:p>
        </p:txBody>
      </p:sp>
      <p:sp>
        <p:nvSpPr>
          <p:cNvPr id="23" name="PlaceHolder 2"/>
          <p:cNvSpPr>
            <a:spLocks noGrp="1"/>
          </p:cNvSpPr>
          <p:nvPr>
            <p:ph/>
          </p:nvPr>
        </p:nvSpPr>
        <p:spPr>
          <a:xfrm>
            <a:off x="824040" y="2008080"/>
            <a:ext cx="410256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24" name="PlaceHolder 3"/>
          <p:cNvSpPr>
            <a:spLocks noGrp="1"/>
          </p:cNvSpPr>
          <p:nvPr>
            <p:ph/>
          </p:nvPr>
        </p:nvSpPr>
        <p:spPr>
          <a:xfrm>
            <a:off x="5132160" y="2008080"/>
            <a:ext cx="410256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25" name="PlaceHolder 4"/>
          <p:cNvSpPr>
            <a:spLocks noGrp="1"/>
          </p:cNvSpPr>
          <p:nvPr>
            <p:ph/>
          </p:nvPr>
        </p:nvSpPr>
        <p:spPr>
          <a:xfrm>
            <a:off x="824040" y="4145040"/>
            <a:ext cx="8407440" cy="1951200"/>
          </a:xfrm>
          <a:prstGeom prst="rect">
            <a:avLst/>
          </a:prstGeom>
          <a:noFill/>
          <a:ln w="0">
            <a:noFill/>
          </a:ln>
        </p:spPr>
        <p:txBody>
          <a:bodyPr lIns="0" rIns="0" tIns="35640" bIns="0" anchor="t">
            <a:normAutofit/>
          </a:bodyPr>
          <a:p>
            <a:pPr marL="343080" indent="0">
              <a:lnSpc>
                <a:spcPct val="93000"/>
              </a:lnSpc>
              <a:spcBef>
                <a:spcPts val="1789"/>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40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23AE4D2A-6A82-4615-B825-3CA21FCF7DE6}" type="slidenum">
              <a:t>&lt;#&gt;</a:t>
            </a:fld>
          </a:p>
        </p:txBody>
      </p:sp>
      <p:sp>
        <p:nvSpPr>
          <p:cNvPr id="8" name="PlaceHolder 7"/>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24040" y="637920"/>
            <a:ext cx="8407440" cy="1174680"/>
          </a:xfrm>
          <a:prstGeom prst="rect">
            <a:avLst/>
          </a:prstGeom>
          <a:noFill/>
          <a:ln w="0">
            <a:noFill/>
          </a:ln>
        </p:spPr>
        <p:txBody>
          <a:bodyPr lIns="0" rIns="0" tIns="0" bIns="0" anchor="ctr">
            <a:noAutofit/>
          </a:bodyPr>
          <a:p>
            <a:pPr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5500" spc="-1" strike="noStrike">
                <a:solidFill>
                  <a:srgbClr val="000000"/>
                </a:solidFill>
                <a:latin typeface="Arial"/>
              </a:rPr>
              <a:t>Click to edit the title text format</a:t>
            </a:r>
            <a:endParaRPr b="0" lang="en-US" sz="5500" spc="-1" strike="noStrike">
              <a:solidFill>
                <a:srgbClr val="000000"/>
              </a:solidFill>
              <a:latin typeface="Arial"/>
            </a:endParaRPr>
          </a:p>
        </p:txBody>
      </p:sp>
      <p:sp>
        <p:nvSpPr>
          <p:cNvPr id="1" name="PlaceHolder 2"/>
          <p:cNvSpPr>
            <a:spLocks noGrp="1"/>
          </p:cNvSpPr>
          <p:nvPr>
            <p:ph type="body"/>
          </p:nvPr>
        </p:nvSpPr>
        <p:spPr>
          <a:xfrm>
            <a:off x="824040" y="2008080"/>
            <a:ext cx="8407440" cy="4091040"/>
          </a:xfrm>
          <a:prstGeom prst="rect">
            <a:avLst/>
          </a:prstGeom>
          <a:noFill/>
          <a:ln w="0">
            <a:noFill/>
          </a:ln>
        </p:spPr>
        <p:txBody>
          <a:bodyPr lIns="0" rIns="0" tIns="35640" bIns="0" anchor="t">
            <a:normAutofit fontScale="68505"/>
          </a:bodyPr>
          <a:p>
            <a:pPr marL="343080" indent="0">
              <a:lnSpc>
                <a:spcPct val="93000"/>
              </a:lnSpc>
              <a:spcBef>
                <a:spcPts val="1789"/>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4000" spc="-1" strike="noStrike">
                <a:solidFill>
                  <a:srgbClr val="000000"/>
                </a:solidFill>
                <a:latin typeface="Arial"/>
              </a:rPr>
              <a:t>Click to edit the outline text format</a:t>
            </a:r>
            <a:endParaRPr b="0" lang="en-US" sz="4000" spc="-1" strike="noStrike">
              <a:solidFill>
                <a:srgbClr val="000000"/>
              </a:solidFill>
              <a:latin typeface="Arial"/>
            </a:endParaRPr>
          </a:p>
          <a:p>
            <a:pPr lvl="1" marL="343080" indent="-343080">
              <a:lnSpc>
                <a:spcPct val="93000"/>
              </a:lnSpc>
              <a:spcBef>
                <a:spcPts val="1789"/>
              </a:spcBef>
              <a:spcAft>
                <a:spcPts val="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4000" spc="-1" strike="noStrike">
                <a:solidFill>
                  <a:srgbClr val="000000"/>
                </a:solidFill>
                <a:latin typeface="Arial"/>
              </a:rPr>
              <a:t>Second Outline Level</a:t>
            </a:r>
            <a:endParaRPr b="0" lang="en-US" sz="4000" spc="-1" strike="noStrike">
              <a:solidFill>
                <a:srgbClr val="000000"/>
              </a:solidFill>
              <a:latin typeface="Arial"/>
            </a:endParaRPr>
          </a:p>
          <a:p>
            <a:pPr lvl="2" marL="343080" indent="-343080">
              <a:lnSpc>
                <a:spcPct val="93000"/>
              </a:lnSpc>
              <a:spcBef>
                <a:spcPts val="1789"/>
              </a:spcBef>
              <a:spcAft>
                <a:spcPts val="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4000" spc="-1" strike="noStrike">
                <a:solidFill>
                  <a:srgbClr val="000000"/>
                </a:solidFill>
                <a:latin typeface="Arial"/>
              </a:rPr>
              <a:t>Third Outline Level</a:t>
            </a:r>
            <a:endParaRPr b="0" lang="en-US" sz="4000" spc="-1" strike="noStrike">
              <a:solidFill>
                <a:srgbClr val="000000"/>
              </a:solidFill>
              <a:latin typeface="Arial"/>
            </a:endParaRPr>
          </a:p>
          <a:p>
            <a:pPr lvl="3" marL="343080" indent="-343080">
              <a:lnSpc>
                <a:spcPct val="93000"/>
              </a:lnSpc>
              <a:spcBef>
                <a:spcPts val="1789"/>
              </a:spcBef>
              <a:spcAft>
                <a:spcPts val="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4000" spc="-1" strike="noStrike">
                <a:solidFill>
                  <a:srgbClr val="000000"/>
                </a:solidFill>
                <a:latin typeface="Arial"/>
              </a:rPr>
              <a:t>Fourth Outline Level</a:t>
            </a:r>
            <a:endParaRPr b="0" lang="en-US" sz="4000" spc="-1" strike="noStrike">
              <a:solidFill>
                <a:srgbClr val="000000"/>
              </a:solidFill>
              <a:latin typeface="Arial"/>
            </a:endParaRPr>
          </a:p>
          <a:p>
            <a:pPr lvl="4" marL="343080" indent="-343080">
              <a:lnSpc>
                <a:spcPct val="93000"/>
              </a:lnSpc>
              <a:spcBef>
                <a:spcPts val="1789"/>
              </a:spcBef>
              <a:spcAft>
                <a:spcPts val="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4000" spc="-1" strike="noStrike">
                <a:solidFill>
                  <a:srgbClr val="000000"/>
                </a:solidFill>
                <a:latin typeface="Arial"/>
              </a:rPr>
              <a:t>Fifth Outline Level</a:t>
            </a:r>
            <a:endParaRPr b="0" lang="en-US" sz="4000" spc="-1" strike="noStrike">
              <a:solidFill>
                <a:srgbClr val="000000"/>
              </a:solidFill>
              <a:latin typeface="Arial"/>
            </a:endParaRPr>
          </a:p>
          <a:p>
            <a:pPr lvl="5" marL="343080" indent="-343080">
              <a:lnSpc>
                <a:spcPct val="93000"/>
              </a:lnSpc>
              <a:spcBef>
                <a:spcPts val="1789"/>
              </a:spcBef>
              <a:spcAft>
                <a:spcPts val="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4000" spc="-1" strike="noStrike">
                <a:solidFill>
                  <a:srgbClr val="000000"/>
                </a:solidFill>
                <a:latin typeface="Arial"/>
              </a:rPr>
              <a:t>Sixth Outline Level</a:t>
            </a:r>
            <a:endParaRPr b="0" lang="en-US" sz="4000" spc="-1" strike="noStrike">
              <a:solidFill>
                <a:srgbClr val="000000"/>
              </a:solidFill>
              <a:latin typeface="Arial"/>
            </a:endParaRPr>
          </a:p>
          <a:p>
            <a:pPr lvl="6" marL="343080" indent="-343080">
              <a:lnSpc>
                <a:spcPct val="93000"/>
              </a:lnSpc>
              <a:spcBef>
                <a:spcPts val="1789"/>
              </a:spcBef>
              <a:spcAft>
                <a:spcPts val="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4000" spc="-1" strike="noStrike">
                <a:solidFill>
                  <a:srgbClr val="000000"/>
                </a:solidFill>
                <a:latin typeface="Arial"/>
              </a:rPr>
              <a:t>Seventh Outline Level</a:t>
            </a:r>
            <a:endParaRPr b="0" lang="en-US" sz="4000" spc="-1" strike="noStrike">
              <a:solidFill>
                <a:srgbClr val="000000"/>
              </a:solidFill>
              <a:latin typeface="Arial"/>
            </a:endParaRPr>
          </a:p>
        </p:txBody>
      </p:sp>
      <p:sp>
        <p:nvSpPr>
          <p:cNvPr id="2" name="PlaceHolder 3"/>
          <p:cNvSpPr>
            <a:spLocks noGrp="1"/>
          </p:cNvSpPr>
          <p:nvPr>
            <p:ph type="dt" idx="1"/>
          </p:nvPr>
        </p:nvSpPr>
        <p:spPr>
          <a:xfrm>
            <a:off x="823680" y="6786720"/>
            <a:ext cx="2173320" cy="482400"/>
          </a:xfrm>
          <a:prstGeom prst="rect">
            <a:avLst/>
          </a:prstGeom>
          <a:noFill/>
          <a:ln w="0">
            <a:noFill/>
          </a:ln>
        </p:spPr>
        <p:txBody>
          <a:bodyPr lIns="0" rIns="0" tIns="0" bIns="0" anchor="t">
            <a:noAutofit/>
          </a:bodyPr>
          <a:lstStyle>
            <a:lvl1pPr indent="0">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defRPr b="0" lang="en-US" sz="1400" spc="-1" strike="noStrike">
                <a:solidFill>
                  <a:srgbClr val="000000"/>
                </a:solidFill>
                <a:latin typeface="Times New Roman"/>
                <a:ea typeface="Segoe UI"/>
              </a:defRPr>
            </a:lvl1pPr>
          </a:lstStyle>
          <a:p>
            <a:pPr indent="0">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400" spc="-1" strike="noStrike">
                <a:solidFill>
                  <a:srgbClr val="000000"/>
                </a:solidFill>
                <a:latin typeface="Times New Roman"/>
                <a:ea typeface="Segoe UI"/>
              </a:rPr>
              <a:t>&lt;date/time&gt;</a:t>
            </a:r>
            <a:endParaRPr b="0" lang="en-US" sz="1400" spc="-1" strike="noStrike">
              <a:solidFill>
                <a:srgbClr val="000000"/>
              </a:solidFill>
              <a:latin typeface="Arial"/>
            </a:endParaRPr>
          </a:p>
        </p:txBody>
      </p:sp>
      <p:sp>
        <p:nvSpPr>
          <p:cNvPr id="3" name="PlaceHolder 4"/>
          <p:cNvSpPr>
            <a:spLocks noGrp="1"/>
          </p:cNvSpPr>
          <p:nvPr>
            <p:ph type="ftr" idx="2"/>
          </p:nvPr>
        </p:nvSpPr>
        <p:spPr>
          <a:xfrm>
            <a:off x="3552840" y="6786720"/>
            <a:ext cx="2959200" cy="482400"/>
          </a:xfrm>
          <a:prstGeom prst="rect">
            <a:avLst/>
          </a:prstGeom>
          <a:noFill/>
          <a:ln w="0">
            <a:noFill/>
          </a:ln>
        </p:spPr>
        <p:txBody>
          <a:bodyPr lIns="0" rIns="0" tIns="0" bIns="0" anchor="t">
            <a:noAutofit/>
          </a:bodyPr>
          <a:lstStyle>
            <a:lvl1pPr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defRPr b="0" lang="en-US" sz="1400" spc="-1" strike="noStrike">
                <a:solidFill>
                  <a:srgbClr val="000000"/>
                </a:solidFill>
                <a:latin typeface="Times New Roman"/>
                <a:ea typeface="Segoe UI"/>
              </a:defRPr>
            </a:lvl1pPr>
          </a:lstStyle>
          <a:p>
            <a:pPr indent="0" algn="ct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400" spc="-1" strike="noStrike">
                <a:solidFill>
                  <a:srgbClr val="000000"/>
                </a:solidFill>
                <a:latin typeface="Times New Roman"/>
                <a:ea typeface="Segoe UI"/>
              </a:rPr>
              <a:t>&lt;footer&gt;</a:t>
            </a:r>
            <a:endParaRPr b="0" lang="en-US" sz="1400" spc="-1" strike="noStrike">
              <a:solidFill>
                <a:srgbClr val="000000"/>
              </a:solidFill>
              <a:latin typeface="Arial"/>
            </a:endParaRPr>
          </a:p>
        </p:txBody>
      </p:sp>
      <p:sp>
        <p:nvSpPr>
          <p:cNvPr id="4" name="PlaceHolder 5"/>
          <p:cNvSpPr>
            <a:spLocks noGrp="1"/>
          </p:cNvSpPr>
          <p:nvPr>
            <p:ph type="sldNum" idx="3"/>
          </p:nvPr>
        </p:nvSpPr>
        <p:spPr>
          <a:xfrm>
            <a:off x="7056000" y="6786720"/>
            <a:ext cx="2173320" cy="482400"/>
          </a:xfrm>
          <a:prstGeom prst="rect">
            <a:avLst/>
          </a:prstGeom>
          <a:noFill/>
          <a:ln w="0">
            <a:noFill/>
          </a:ln>
        </p:spPr>
        <p:txBody>
          <a:bodyPr lIns="0" rIns="0" tIns="0" bIns="0" anchor="t">
            <a:noAutofit/>
          </a:bodyPr>
          <a:lstStyle>
            <a:lvl1pPr indent="0" algn="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defRPr b="0" lang="en-US" sz="1400" spc="-1" strike="noStrike">
                <a:solidFill>
                  <a:srgbClr val="000000"/>
                </a:solidFill>
                <a:latin typeface="Times New Roman"/>
                <a:ea typeface="Segoe UI"/>
              </a:defRPr>
            </a:lvl1pPr>
          </a:lstStyle>
          <a:p>
            <a:pPr indent="0" algn="r">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fld id="{C115BF07-ABD6-4C22-BAB7-74C5F6D3F036}" type="slidenum">
              <a:rPr b="0" lang="en-US" sz="1400" spc="-1" strike="noStrike">
                <a:solidFill>
                  <a:srgbClr val="000000"/>
                </a:solidFill>
                <a:latin typeface="Times New Roman"/>
                <a:ea typeface="Segoe UI"/>
              </a:rPr>
              <a:t>&lt;number&gt;</a:t>
            </a:fld>
            <a:endParaRPr b="0" lang="en-US" sz="14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hyperlink" Target="http://div8.ncrnmra.org/" TargetMode="External"/><Relationship Id="rId2" Type="http://schemas.openxmlformats.org/officeDocument/2006/relationships/image" Target="../media/image1.wmf"/><Relationship Id="rId3" Type="http://schemas.openxmlformats.org/officeDocument/2006/relationships/image" Target="../media/image1.wmf"/><Relationship Id="rId4"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554040" y="722160"/>
            <a:ext cx="8886960" cy="5210280"/>
          </a:xfrm>
          <a:prstGeom prst="rect">
            <a:avLst/>
          </a:prstGeom>
          <a:noFill/>
          <a:ln w="0">
            <a:noFill/>
          </a:ln>
        </p:spPr>
        <p:style>
          <a:lnRef idx="0"/>
          <a:fillRef idx="0"/>
          <a:effectRef idx="0"/>
          <a:fontRef idx="minor"/>
        </p:style>
        <p:txBody>
          <a:bodyPr lIns="90000" rIns="90000" tIns="60840" bIns="450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Note:  Using this slide as a tool for making crossing gates requires  some working knowledge of PowerPoint or another compatible presentation graphics tool.  </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The following slide contains images of crossing gate arms, counterweights, and base units. It is roughly HO scale but measurements are provided that were taken from a magazine article in Railroad Model Craftsman.</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The image of the gate arm can be lengthened or shortened as needed for different length gates.  Select the gate arm and use the size function to adjust object size to increase the length – just length, not height.  Note that total length of the object, because it is made up of various polygons stitched together, is longer than the arm.  Most presentation tools have a scale at the top and side of the work area that can be used to set the proper length in inches. </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All the images may also be resized to other scales by using the size adjustment function for both length and height by a percentage: </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   </a:t>
            </a:r>
            <a:r>
              <a:rPr b="0" lang="en-US" sz="1800" spc="-1" strike="noStrike">
                <a:solidFill>
                  <a:srgbClr val="000000"/>
                </a:solidFill>
                <a:latin typeface="Arial"/>
              </a:rPr>
              <a:t>Scale</a:t>
            </a:r>
            <a:r>
              <a:rPr b="0" lang="en-US" sz="1800" spc="-1" strike="noStrike">
                <a:solidFill>
                  <a:srgbClr val="000000"/>
                </a:solidFill>
                <a:latin typeface="Arial"/>
              </a:rPr>
              <a:t>	</a:t>
            </a:r>
            <a:r>
              <a:rPr b="0" lang="en-US" sz="1800" spc="-1" strike="noStrike">
                <a:solidFill>
                  <a:srgbClr val="000000"/>
                </a:solidFill>
                <a:latin typeface="Arial"/>
              </a:rPr>
              <a:t>   Adjustment</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O</a:t>
            </a:r>
            <a:r>
              <a:rPr b="0" lang="en-US" sz="1800" spc="-1" strike="noStrike">
                <a:solidFill>
                  <a:srgbClr val="000000"/>
                </a:solidFill>
                <a:latin typeface="Arial"/>
              </a:rPr>
              <a:t>	</a:t>
            </a:r>
            <a:r>
              <a:rPr b="0" lang="en-US" sz="1800" spc="-1" strike="noStrike">
                <a:solidFill>
                  <a:srgbClr val="000000"/>
                </a:solidFill>
                <a:latin typeface="Arial"/>
              </a:rPr>
              <a:t>1/48</a:t>
            </a:r>
            <a:r>
              <a:rPr b="0" lang="en-US" sz="1800" spc="-1" strike="noStrike">
                <a:solidFill>
                  <a:srgbClr val="000000"/>
                </a:solidFill>
                <a:latin typeface="Arial"/>
              </a:rPr>
              <a:t>	</a:t>
            </a:r>
            <a:r>
              <a:rPr b="0" lang="en-US" sz="1800" spc="-1" strike="noStrike">
                <a:solidFill>
                  <a:srgbClr val="000000"/>
                </a:solidFill>
                <a:latin typeface="Arial"/>
              </a:rPr>
              <a:t>	</a:t>
            </a:r>
            <a:r>
              <a:rPr b="0" lang="en-US" sz="1800" spc="-1" strike="noStrike">
                <a:solidFill>
                  <a:srgbClr val="000000"/>
                </a:solidFill>
                <a:latin typeface="Arial"/>
              </a:rPr>
              <a:t>181.5%</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S</a:t>
            </a:r>
            <a:r>
              <a:rPr b="0" lang="en-US" sz="1800" spc="-1" strike="noStrike">
                <a:solidFill>
                  <a:srgbClr val="000000"/>
                </a:solidFill>
                <a:latin typeface="Arial"/>
              </a:rPr>
              <a:t>	</a:t>
            </a:r>
            <a:r>
              <a:rPr b="0" lang="en-US" sz="1800" spc="-1" strike="noStrike">
                <a:solidFill>
                  <a:srgbClr val="000000"/>
                </a:solidFill>
                <a:latin typeface="Arial"/>
              </a:rPr>
              <a:t>1/64</a:t>
            </a:r>
            <a:r>
              <a:rPr b="0" lang="en-US" sz="1800" spc="-1" strike="noStrike">
                <a:solidFill>
                  <a:srgbClr val="000000"/>
                </a:solidFill>
                <a:latin typeface="Arial"/>
              </a:rPr>
              <a:t>	</a:t>
            </a:r>
            <a:r>
              <a:rPr b="0" lang="en-US" sz="1800" spc="-1" strike="noStrike">
                <a:solidFill>
                  <a:srgbClr val="000000"/>
                </a:solidFill>
                <a:latin typeface="Arial"/>
              </a:rPr>
              <a:t>	</a:t>
            </a:r>
            <a:r>
              <a:rPr b="0" lang="en-US" sz="1800" spc="-1" strike="noStrike">
                <a:solidFill>
                  <a:srgbClr val="000000"/>
                </a:solidFill>
                <a:latin typeface="Arial"/>
              </a:rPr>
              <a:t>136%</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N</a:t>
            </a:r>
            <a:r>
              <a:rPr b="0" lang="en-US" sz="1800" spc="-1" strike="noStrike">
                <a:solidFill>
                  <a:srgbClr val="000000"/>
                </a:solidFill>
                <a:latin typeface="Arial"/>
              </a:rPr>
              <a:t>	</a:t>
            </a:r>
            <a:r>
              <a:rPr b="0" lang="en-US" sz="1800" spc="-1" strike="noStrike">
                <a:solidFill>
                  <a:srgbClr val="000000"/>
                </a:solidFill>
                <a:latin typeface="Arial"/>
              </a:rPr>
              <a:t>1/160</a:t>
            </a:r>
            <a:r>
              <a:rPr b="0" lang="en-US" sz="1800" spc="-1" strike="noStrike">
                <a:solidFill>
                  <a:srgbClr val="000000"/>
                </a:solidFill>
                <a:latin typeface="Arial"/>
              </a:rPr>
              <a:t>	</a:t>
            </a:r>
            <a:r>
              <a:rPr b="0" lang="en-US" sz="1800" spc="-1" strike="noStrike">
                <a:solidFill>
                  <a:srgbClr val="000000"/>
                </a:solidFill>
                <a:latin typeface="Arial"/>
              </a:rPr>
              <a:t> 54%</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Z   </a:t>
            </a:r>
            <a:r>
              <a:rPr b="0" lang="en-US" sz="1800" spc="-1" strike="noStrike">
                <a:solidFill>
                  <a:srgbClr val="000000"/>
                </a:solidFill>
                <a:latin typeface="Arial"/>
              </a:rPr>
              <a:t>	</a:t>
            </a:r>
            <a:r>
              <a:rPr b="0" lang="en-US" sz="1800" spc="-1" strike="noStrike">
                <a:solidFill>
                  <a:srgbClr val="000000"/>
                </a:solidFill>
                <a:latin typeface="Arial"/>
              </a:rPr>
              <a:t>1/220</a:t>
            </a:r>
            <a:r>
              <a:rPr b="0" lang="en-US" sz="1800" spc="-1" strike="noStrike">
                <a:solidFill>
                  <a:srgbClr val="000000"/>
                </a:solidFill>
                <a:latin typeface="Arial"/>
              </a:rPr>
              <a:t>	</a:t>
            </a:r>
            <a:r>
              <a:rPr b="0" lang="en-US" sz="1800" spc="-1" strike="noStrike">
                <a:solidFill>
                  <a:srgbClr val="000000"/>
                </a:solidFill>
                <a:latin typeface="Arial"/>
              </a:rPr>
              <a:t>39.5%</a:t>
            </a:r>
            <a:endParaRPr b="0" lang="en-US" sz="1800" spc="-1" strike="noStrike">
              <a:solidFill>
                <a:srgbClr val="000000"/>
              </a:solidFill>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860040" y="177840"/>
            <a:ext cx="8410680" cy="938160"/>
          </a:xfrm>
          <a:prstGeom prst="rect">
            <a:avLst/>
          </a:prstGeom>
          <a:noFill/>
          <a:ln w="0">
            <a:noFill/>
          </a:ln>
        </p:spPr>
        <p:txBody>
          <a:bodyPr lIns="0" rIns="0" tIns="48960" bIns="0" anchor="ctr">
            <a:noAutofit/>
          </a:bodyPr>
          <a:p>
            <a:pPr indent="0">
              <a:lnSpc>
                <a:spcPct val="93000"/>
              </a:lnSpc>
              <a:spcBef>
                <a:spcPts val="26"/>
              </a:spcBef>
              <a:spcAft>
                <a:spcPts val="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5500" spc="-1" strike="noStrike">
                <a:solidFill>
                  <a:srgbClr val="000000"/>
                </a:solidFill>
                <a:latin typeface="Arial"/>
              </a:rPr>
              <a:t>A scalable image</a:t>
            </a:r>
            <a:endParaRPr b="0" lang="en-US" sz="5500" spc="-1" strike="noStrike">
              <a:solidFill>
                <a:srgbClr val="000000"/>
              </a:solidFill>
              <a:latin typeface="Arial"/>
            </a:endParaRPr>
          </a:p>
        </p:txBody>
      </p:sp>
      <p:sp>
        <p:nvSpPr>
          <p:cNvPr id="43" name="PlaceHolder 2"/>
          <p:cNvSpPr>
            <a:spLocks noGrp="1"/>
          </p:cNvSpPr>
          <p:nvPr>
            <p:ph/>
          </p:nvPr>
        </p:nvSpPr>
        <p:spPr>
          <a:xfrm>
            <a:off x="824040" y="1177560"/>
            <a:ext cx="8053200" cy="2629080"/>
          </a:xfrm>
          <a:prstGeom prst="rect">
            <a:avLst/>
          </a:prstGeom>
          <a:noFill/>
          <a:ln w="0">
            <a:noFill/>
          </a:ln>
        </p:spPr>
        <p:txBody>
          <a:bodyPr lIns="0" rIns="0" tIns="35640" bIns="0" anchor="t">
            <a:normAutofit fontScale="40253"/>
          </a:bodyPr>
          <a:p>
            <a:pPr marL="431640" indent="-323640">
              <a:lnSpc>
                <a:spcPct val="93000"/>
              </a:lnSpc>
              <a:spcBef>
                <a:spcPts val="1089"/>
              </a:spcBef>
              <a:spcAft>
                <a:spcPts val="11"/>
              </a:spcAft>
              <a:buClr>
                <a:srgbClr val="000000"/>
              </a:buClr>
              <a:buSzPct val="45000"/>
              <a:buFont typeface="Wingdings"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4000" spc="-1" strike="noStrike">
                <a:solidFill>
                  <a:srgbClr val="000000"/>
                </a:solidFill>
                <a:latin typeface="Arial"/>
              </a:rPr>
              <a:t>This image is very close to HO scale and not copyrighted.  </a:t>
            </a:r>
            <a:endParaRPr b="0" lang="en-US" sz="4000" spc="-1" strike="noStrike">
              <a:solidFill>
                <a:srgbClr val="000000"/>
              </a:solidFill>
              <a:latin typeface="Arial"/>
            </a:endParaRPr>
          </a:p>
          <a:p>
            <a:pPr marL="431640" indent="-323640">
              <a:lnSpc>
                <a:spcPct val="93000"/>
              </a:lnSpc>
              <a:spcBef>
                <a:spcPts val="1089"/>
              </a:spcBef>
              <a:spcAft>
                <a:spcPts val="11"/>
              </a:spcAft>
              <a:buClr>
                <a:srgbClr val="000000"/>
              </a:buClr>
              <a:buSzPct val="45000"/>
              <a:buFont typeface="Wingdings"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4000" spc="-1" strike="noStrike">
                <a:solidFill>
                  <a:srgbClr val="000000"/>
                </a:solidFill>
                <a:latin typeface="Arial"/>
              </a:rPr>
              <a:t>It is available as a Powerpoint slide on the NCR Clinton River Division (Division 8) website </a:t>
            </a:r>
            <a:r>
              <a:rPr b="0" lang="en-US" sz="4000" spc="-1" strike="noStrike" u="sng">
                <a:solidFill>
                  <a:srgbClr val="ccccff"/>
                </a:solidFill>
                <a:uFillTx/>
                <a:latin typeface="Arial"/>
                <a:hlinkClick r:id="rId1"/>
              </a:rPr>
              <a:t>http://div8.ncrnmra.org</a:t>
            </a:r>
            <a:r>
              <a:rPr b="0" lang="en-US" sz="4000" spc="-1" strike="noStrike">
                <a:solidFill>
                  <a:srgbClr val="000000"/>
                </a:solidFill>
                <a:latin typeface="Arial"/>
              </a:rPr>
              <a:t>.  Scroll down to and select the “Presentations” tab. Then select “A Scaleable Crossing Gate Image in Powerpoint format”.</a:t>
            </a:r>
            <a:endParaRPr b="0" lang="en-US" sz="4000" spc="-1" strike="noStrike">
              <a:solidFill>
                <a:srgbClr val="000000"/>
              </a:solidFill>
              <a:latin typeface="Arial"/>
            </a:endParaRPr>
          </a:p>
          <a:p>
            <a:pPr marL="431640" indent="-323640">
              <a:lnSpc>
                <a:spcPct val="93000"/>
              </a:lnSpc>
              <a:spcBef>
                <a:spcPts val="1089"/>
              </a:spcBef>
              <a:spcAft>
                <a:spcPts val="11"/>
              </a:spcAft>
              <a:buClr>
                <a:srgbClr val="000000"/>
              </a:buClr>
              <a:buSzPct val="45000"/>
              <a:buFont typeface="Wingdings"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4000" spc="-1" strike="noStrike">
                <a:solidFill>
                  <a:srgbClr val="000000"/>
                </a:solidFill>
                <a:latin typeface="Arial"/>
              </a:rPr>
              <a:t>By selecting the gate arm, it can be adjusted in length in Powerpoint</a:t>
            </a:r>
            <a:endParaRPr b="0" lang="en-US" sz="4000" spc="-1" strike="noStrike">
              <a:solidFill>
                <a:srgbClr val="000000"/>
              </a:solidFill>
              <a:latin typeface="Arial"/>
            </a:endParaRPr>
          </a:p>
          <a:p>
            <a:pPr marL="431640" indent="-323640">
              <a:lnSpc>
                <a:spcPct val="93000"/>
              </a:lnSpc>
              <a:spcBef>
                <a:spcPts val="1089"/>
              </a:spcBef>
              <a:spcAft>
                <a:spcPts val="11"/>
              </a:spcAft>
              <a:buClr>
                <a:srgbClr val="000000"/>
              </a:buClr>
              <a:buSzPct val="45000"/>
              <a:buFont typeface="Wingdings"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4000" spc="-1" strike="noStrike">
                <a:solidFill>
                  <a:srgbClr val="000000"/>
                </a:solidFill>
                <a:latin typeface="Arial"/>
              </a:rPr>
              <a:t>Drawing objects can be enlarged or reduced as needed for other scales </a:t>
            </a:r>
            <a:endParaRPr b="0" lang="en-US" sz="4000" spc="-1" strike="noStrike">
              <a:solidFill>
                <a:srgbClr val="000000"/>
              </a:solidFill>
              <a:latin typeface="Arial"/>
            </a:endParaRPr>
          </a:p>
          <a:p>
            <a:pPr marL="431640" indent="-323640">
              <a:lnSpc>
                <a:spcPct val="93000"/>
              </a:lnSpc>
              <a:spcBef>
                <a:spcPts val="1089"/>
              </a:spcBef>
              <a:spcAft>
                <a:spcPts val="11"/>
              </a:spcAft>
              <a:buClr>
                <a:srgbClr val="000000"/>
              </a:buClr>
              <a:buSzPct val="45000"/>
              <a:buFont typeface="Wingdings"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4000" spc="-1" strike="noStrike">
                <a:solidFill>
                  <a:srgbClr val="000000"/>
                </a:solidFill>
                <a:latin typeface="Arial"/>
              </a:rPr>
              <a:t>The gate arms and bases should be copied to a blank Powerpoint slide to adjust the length.  The images may then be duplicated to have multiple images on one sheet of paper or slide material. </a:t>
            </a:r>
            <a:endParaRPr b="0" lang="en-US" sz="4000" spc="-1" strike="noStrike">
              <a:solidFill>
                <a:srgbClr val="000000"/>
              </a:solidFill>
              <a:latin typeface="Arial"/>
            </a:endParaRPr>
          </a:p>
        </p:txBody>
      </p:sp>
      <p:grpSp>
        <p:nvGrpSpPr>
          <p:cNvPr id="44" name=""/>
          <p:cNvGrpSpPr/>
          <p:nvPr/>
        </p:nvGrpSpPr>
        <p:grpSpPr>
          <a:xfrm>
            <a:off x="1385640" y="6237360"/>
            <a:ext cx="276120" cy="596160"/>
            <a:chOff x="1385640" y="6237360"/>
            <a:chExt cx="276120" cy="596160"/>
          </a:xfrm>
        </p:grpSpPr>
        <p:sp>
          <p:nvSpPr>
            <p:cNvPr id="45" name=""/>
            <p:cNvSpPr/>
            <p:nvPr/>
          </p:nvSpPr>
          <p:spPr>
            <a:xfrm rot="16200000">
              <a:off x="1381680" y="6243480"/>
              <a:ext cx="285120" cy="272880"/>
            </a:xfrm>
            <a:prstGeom prst="ellipse">
              <a:avLst/>
            </a:prstGeom>
            <a:solidFill>
              <a:srgbClr val="ffffff"/>
            </a:solidFill>
            <a:ln w="900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46" name=""/>
            <p:cNvSpPr/>
            <p:nvPr/>
          </p:nvSpPr>
          <p:spPr>
            <a:xfrm rot="16200000">
              <a:off x="1308960" y="6477480"/>
              <a:ext cx="430560" cy="272880"/>
            </a:xfrm>
            <a:prstGeom prst="rect">
              <a:avLst/>
            </a:prstGeom>
            <a:solidFill>
              <a:srgbClr val="ffffff"/>
            </a:solidFill>
            <a:ln w="900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47" name=""/>
            <p:cNvSpPr/>
            <p:nvPr/>
          </p:nvSpPr>
          <p:spPr>
            <a:xfrm flipH="1" flipV="1">
              <a:off x="1451160" y="6396840"/>
              <a:ext cx="1440" cy="435600"/>
            </a:xfrm>
            <a:prstGeom prst="line">
              <a:avLst/>
            </a:prstGeom>
            <a:ln w="900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48" name=""/>
            <p:cNvSpPr/>
            <p:nvPr/>
          </p:nvSpPr>
          <p:spPr>
            <a:xfrm flipH="1" flipV="1">
              <a:off x="1591920" y="6398280"/>
              <a:ext cx="1800" cy="435240"/>
            </a:xfrm>
            <a:prstGeom prst="line">
              <a:avLst/>
            </a:prstGeom>
            <a:ln w="900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49" name=""/>
            <p:cNvSpPr/>
            <p:nvPr/>
          </p:nvSpPr>
          <p:spPr>
            <a:xfrm flipH="1">
              <a:off x="1413000" y="6300360"/>
              <a:ext cx="225360" cy="0"/>
            </a:xfrm>
            <a:prstGeom prst="line">
              <a:avLst/>
            </a:prstGeom>
            <a:ln w="900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50" name=""/>
            <p:cNvSpPr/>
            <p:nvPr/>
          </p:nvSpPr>
          <p:spPr>
            <a:xfrm flipH="1" flipV="1">
              <a:off x="1385640" y="6765840"/>
              <a:ext cx="276120" cy="1080"/>
            </a:xfrm>
            <a:prstGeom prst="line">
              <a:avLst/>
            </a:prstGeom>
            <a:ln w="9000">
              <a:solidFill>
                <a:srgbClr val="000000"/>
              </a:solidFill>
              <a:round/>
            </a:ln>
          </p:spPr>
          <p:style>
            <a:lnRef idx="0"/>
            <a:fillRef idx="0"/>
            <a:effectRef idx="0"/>
            <a:fontRef idx="minor"/>
          </p:style>
          <p:txBody>
            <a:bodyPr lIns="90000" rIns="90000" tIns="-45720" bIns="-4572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51" name=""/>
            <p:cNvSpPr/>
            <p:nvPr/>
          </p:nvSpPr>
          <p:spPr>
            <a:xfrm rot="16200000">
              <a:off x="1616400" y="6469560"/>
              <a:ext cx="6120" cy="6120"/>
            </a:xfrm>
            <a:prstGeom prst="ellipse">
              <a:avLst/>
            </a:prstGeom>
            <a:noFill/>
            <a:ln w="9000">
              <a:solidFill>
                <a:srgbClr val="000000"/>
              </a:solidFill>
              <a:round/>
            </a:ln>
          </p:spPr>
          <p:style>
            <a:lnRef idx="0"/>
            <a:fillRef idx="0"/>
            <a:effectRef idx="0"/>
            <a:fontRef idx="minor"/>
          </p:style>
          <p:txBody>
            <a:bodyPr wrap="none" lIns="90000" rIns="90000" tIns="-42120" bIns="-4212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52" name=""/>
            <p:cNvSpPr/>
            <p:nvPr/>
          </p:nvSpPr>
          <p:spPr>
            <a:xfrm flipV="1">
              <a:off x="1575000" y="6468480"/>
              <a:ext cx="47520" cy="104400"/>
            </a:xfrm>
            <a:prstGeom prst="line">
              <a:avLst/>
            </a:prstGeom>
            <a:ln w="900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53" name=""/>
            <p:cNvSpPr/>
            <p:nvPr/>
          </p:nvSpPr>
          <p:spPr>
            <a:xfrm rot="16200000">
              <a:off x="1539360" y="6672600"/>
              <a:ext cx="15480" cy="55440"/>
            </a:xfrm>
            <a:prstGeom prst="rect">
              <a:avLst/>
            </a:prstGeom>
            <a:solidFill>
              <a:srgbClr val="ffffff"/>
            </a:solidFill>
            <a:ln w="9000">
              <a:solidFill>
                <a:srgbClr val="000000"/>
              </a:solidFill>
              <a:round/>
            </a:ln>
          </p:spPr>
          <p:style>
            <a:lnRef idx="0"/>
            <a:fillRef idx="0"/>
            <a:effectRef idx="0"/>
            <a:fontRef idx="minor"/>
          </p:style>
          <p:txBody>
            <a:bodyPr wrap="none" lIns="90000" rIns="90000" tIns="8640" bIns="864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54" name=""/>
            <p:cNvSpPr/>
            <p:nvPr/>
          </p:nvSpPr>
          <p:spPr>
            <a:xfrm rot="16200000">
              <a:off x="1440360" y="6395040"/>
              <a:ext cx="5760" cy="6480"/>
            </a:xfrm>
            <a:prstGeom prst="ellipse">
              <a:avLst/>
            </a:prstGeom>
            <a:noFill/>
            <a:ln w="18360">
              <a:solidFill>
                <a:srgbClr val="000000"/>
              </a:solidFill>
              <a:round/>
            </a:ln>
          </p:spPr>
          <p:style>
            <a:lnRef idx="0"/>
            <a:fillRef idx="0"/>
            <a:effectRef idx="0"/>
            <a:fontRef idx="minor"/>
          </p:style>
          <p:txBody>
            <a:bodyPr wrap="none" lIns="90000" rIns="90000" tIns="-41760" bIns="-417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55" name=""/>
            <p:cNvSpPr/>
            <p:nvPr/>
          </p:nvSpPr>
          <p:spPr>
            <a:xfrm rot="16200000">
              <a:off x="1581120" y="6396120"/>
              <a:ext cx="6120" cy="6480"/>
            </a:xfrm>
            <a:prstGeom prst="ellipse">
              <a:avLst/>
            </a:prstGeom>
            <a:noFill/>
            <a:ln w="18360">
              <a:solidFill>
                <a:srgbClr val="000000"/>
              </a:solidFill>
              <a:round/>
            </a:ln>
          </p:spPr>
          <p:style>
            <a:lnRef idx="0"/>
            <a:fillRef idx="0"/>
            <a:effectRef idx="0"/>
            <a:fontRef idx="minor"/>
          </p:style>
          <p:txBody>
            <a:bodyPr wrap="none" lIns="90000" rIns="90000" tIns="-41760" bIns="-417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grpSp>
      <p:grpSp>
        <p:nvGrpSpPr>
          <p:cNvPr id="56" name=""/>
          <p:cNvGrpSpPr/>
          <p:nvPr/>
        </p:nvGrpSpPr>
        <p:grpSpPr>
          <a:xfrm>
            <a:off x="1965960" y="5069160"/>
            <a:ext cx="3843720" cy="1224360"/>
            <a:chOff x="1965960" y="5069160"/>
            <a:chExt cx="3843720" cy="1224360"/>
          </a:xfrm>
        </p:grpSpPr>
        <p:grpSp>
          <p:nvGrpSpPr>
            <p:cNvPr id="57" name=""/>
            <p:cNvGrpSpPr/>
            <p:nvPr/>
          </p:nvGrpSpPr>
          <p:grpSpPr>
            <a:xfrm>
              <a:off x="2106720" y="5653800"/>
              <a:ext cx="3300480" cy="133560"/>
              <a:chOff x="2106720" y="5653800"/>
              <a:chExt cx="3300480" cy="133560"/>
            </a:xfrm>
          </p:grpSpPr>
          <p:sp>
            <p:nvSpPr>
              <p:cNvPr id="58" name=""/>
              <p:cNvSpPr/>
              <p:nvPr/>
            </p:nvSpPr>
            <p:spPr>
              <a:xfrm>
                <a:off x="2106720" y="5660640"/>
                <a:ext cx="3294000" cy="19800"/>
              </a:xfrm>
              <a:prstGeom prst="line">
                <a:avLst/>
              </a:prstGeom>
              <a:ln w="9360">
                <a:solidFill>
                  <a:srgbClr val="000000"/>
                </a:solidFill>
                <a:bevel/>
              </a:ln>
            </p:spPr>
            <p:style>
              <a:lnRef idx="0"/>
              <a:fillRef idx="0"/>
              <a:effectRef idx="0"/>
              <a:fontRef idx="minor"/>
            </p:style>
            <p:txBody>
              <a:bodyPr lIns="90000" rIns="90000" tIns="-27000" bIns="-270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59" name=""/>
              <p:cNvSpPr/>
              <p:nvPr/>
            </p:nvSpPr>
            <p:spPr>
              <a:xfrm flipV="1">
                <a:off x="2108160" y="5732640"/>
                <a:ext cx="3294000" cy="54720"/>
              </a:xfrm>
              <a:prstGeom prst="line">
                <a:avLst/>
              </a:prstGeom>
              <a:ln w="9360">
                <a:solidFill>
                  <a:srgbClr val="000000"/>
                </a:solidFill>
                <a:bevel/>
              </a:ln>
            </p:spPr>
            <p:style>
              <a:lnRef idx="0"/>
              <a:fillRef idx="0"/>
              <a:effectRef idx="0"/>
              <a:fontRef idx="minor"/>
            </p:style>
            <p:txBody>
              <a:bodyPr lIns="90000" rIns="90000" tIns="7920" bIns="792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60" name=""/>
              <p:cNvSpPr/>
              <p:nvPr/>
            </p:nvSpPr>
            <p:spPr>
              <a:xfrm flipV="1">
                <a:off x="5407200" y="5684040"/>
                <a:ext cx="0" cy="46440"/>
              </a:xfrm>
              <a:prstGeom prst="line">
                <a:avLst/>
              </a:prstGeom>
              <a:ln w="9360">
                <a:solidFill>
                  <a:srgbClr val="000000"/>
                </a:solidFill>
                <a:bevel/>
              </a:ln>
            </p:spPr>
            <p:style>
              <a:lnRef idx="0"/>
              <a:fillRef idx="0"/>
              <a:effectRef idx="0"/>
              <a:fontRef idx="minor"/>
            </p:style>
            <p:txBody>
              <a:bodyPr lIns="90000" rIns="90000" tIns="-360" bIns="-36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61" name=""/>
              <p:cNvSpPr/>
              <p:nvPr/>
            </p:nvSpPr>
            <p:spPr>
              <a:xfrm flipH="1" flipV="1">
                <a:off x="2106720" y="5662080"/>
                <a:ext cx="1440" cy="124920"/>
              </a:xfrm>
              <a:prstGeom prst="line">
                <a:avLst/>
              </a:prstGeom>
              <a:ln w="9360">
                <a:solidFill>
                  <a:srgbClr val="000000"/>
                </a:solidFill>
                <a:bevel/>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62" name=""/>
              <p:cNvSpPr/>
              <p:nvPr/>
            </p:nvSpPr>
            <p:spPr>
              <a:xfrm flipH="1" flipV="1">
                <a:off x="2264760" y="5653800"/>
                <a:ext cx="1800" cy="124920"/>
              </a:xfrm>
              <a:prstGeom prst="line">
                <a:avLst/>
              </a:prstGeom>
              <a:ln w="9360">
                <a:solidFill>
                  <a:srgbClr val="000000"/>
                </a:solidFill>
                <a:bevel/>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grpSp>
        <p:sp>
          <p:nvSpPr>
            <p:cNvPr id="63" name=""/>
            <p:cNvSpPr/>
            <p:nvPr/>
          </p:nvSpPr>
          <p:spPr>
            <a:xfrm flipV="1">
              <a:off x="2592360" y="5578560"/>
              <a:ext cx="190800" cy="29952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64" name=""/>
            <p:cNvSpPr/>
            <p:nvPr/>
          </p:nvSpPr>
          <p:spPr>
            <a:xfrm flipV="1">
              <a:off x="2592360" y="5580000"/>
              <a:ext cx="190800" cy="29916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65" name=""/>
            <p:cNvSpPr/>
            <p:nvPr/>
          </p:nvSpPr>
          <p:spPr>
            <a:xfrm flipV="1">
              <a:off x="3023640" y="5575320"/>
              <a:ext cx="190800" cy="29916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66" name=""/>
            <p:cNvSpPr/>
            <p:nvPr/>
          </p:nvSpPr>
          <p:spPr>
            <a:xfrm flipV="1">
              <a:off x="3023640" y="5575320"/>
              <a:ext cx="190800" cy="29916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67" name=""/>
            <p:cNvSpPr/>
            <p:nvPr/>
          </p:nvSpPr>
          <p:spPr>
            <a:xfrm flipV="1">
              <a:off x="3456720" y="5570280"/>
              <a:ext cx="190800" cy="29952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68" name=""/>
            <p:cNvSpPr/>
            <p:nvPr/>
          </p:nvSpPr>
          <p:spPr>
            <a:xfrm flipV="1">
              <a:off x="3456720" y="5571720"/>
              <a:ext cx="190800" cy="29916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69" name=""/>
            <p:cNvSpPr/>
            <p:nvPr/>
          </p:nvSpPr>
          <p:spPr>
            <a:xfrm flipV="1">
              <a:off x="3889440" y="5566680"/>
              <a:ext cx="190800" cy="29916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70" name=""/>
            <p:cNvSpPr/>
            <p:nvPr/>
          </p:nvSpPr>
          <p:spPr>
            <a:xfrm flipV="1">
              <a:off x="3889440" y="5566680"/>
              <a:ext cx="190800" cy="29916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71" name=""/>
            <p:cNvSpPr/>
            <p:nvPr/>
          </p:nvSpPr>
          <p:spPr>
            <a:xfrm flipV="1">
              <a:off x="4322160" y="5559840"/>
              <a:ext cx="191160" cy="29916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72" name=""/>
            <p:cNvSpPr/>
            <p:nvPr/>
          </p:nvSpPr>
          <p:spPr>
            <a:xfrm flipV="1">
              <a:off x="4322160" y="5562000"/>
              <a:ext cx="191160" cy="29952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73" name=""/>
            <p:cNvSpPr/>
            <p:nvPr/>
          </p:nvSpPr>
          <p:spPr>
            <a:xfrm flipV="1">
              <a:off x="4755240" y="5556600"/>
              <a:ext cx="190800" cy="29916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74" name=""/>
            <p:cNvSpPr/>
            <p:nvPr/>
          </p:nvSpPr>
          <p:spPr>
            <a:xfrm flipV="1">
              <a:off x="4755240" y="5556600"/>
              <a:ext cx="190800" cy="29916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75" name=""/>
            <p:cNvSpPr/>
            <p:nvPr/>
          </p:nvSpPr>
          <p:spPr>
            <a:xfrm flipV="1">
              <a:off x="5187960" y="5551560"/>
              <a:ext cx="191160" cy="29916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76" name=""/>
            <p:cNvSpPr/>
            <p:nvPr/>
          </p:nvSpPr>
          <p:spPr>
            <a:xfrm rot="21540000">
              <a:off x="2569680" y="5658840"/>
              <a:ext cx="396000" cy="151920"/>
            </a:xfrm>
            <a:prstGeom prst="parallelogram">
              <a:avLst>
                <a:gd name="adj" fmla="val 110456"/>
              </a:avLst>
            </a:prstGeom>
            <a:solidFill>
              <a:srgbClr val="000000"/>
            </a:solidFill>
            <a:ln w="9360">
              <a:solidFill>
                <a:srgbClr val="000000"/>
              </a:solidFill>
              <a:round/>
            </a:ln>
          </p:spPr>
          <p:style>
            <a:lnRef idx="0"/>
            <a:fillRef idx="0"/>
            <a:effectRef idx="0"/>
            <a:fontRef idx="minor"/>
          </p:style>
          <p:txBody>
            <a:bodyPr wrap="none" lIns="90000" rIns="90000" tIns="27360" bIns="273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77" name=""/>
            <p:cNvSpPr/>
            <p:nvPr/>
          </p:nvSpPr>
          <p:spPr>
            <a:xfrm rot="21540000">
              <a:off x="2057040" y="5663520"/>
              <a:ext cx="472680" cy="152280"/>
            </a:xfrm>
            <a:prstGeom prst="parallelogram">
              <a:avLst>
                <a:gd name="adj" fmla="val 111831"/>
              </a:avLst>
            </a:prstGeom>
            <a:solidFill>
              <a:srgbClr val="000000"/>
            </a:solidFill>
            <a:ln w="9360">
              <a:solidFill>
                <a:srgbClr val="000000"/>
              </a:solidFill>
              <a:round/>
            </a:ln>
          </p:spPr>
          <p:style>
            <a:lnRef idx="0"/>
            <a:fillRef idx="0"/>
            <a:effectRef idx="0"/>
            <a:fontRef idx="minor"/>
          </p:style>
          <p:txBody>
            <a:bodyPr wrap="none" lIns="90000" rIns="90000" tIns="34920" bIns="3492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78" name=""/>
            <p:cNvSpPr/>
            <p:nvPr/>
          </p:nvSpPr>
          <p:spPr>
            <a:xfrm rot="21540000">
              <a:off x="3004200" y="5655600"/>
              <a:ext cx="396000" cy="152280"/>
            </a:xfrm>
            <a:prstGeom prst="parallelogram">
              <a:avLst>
                <a:gd name="adj" fmla="val 110195"/>
              </a:avLst>
            </a:prstGeom>
            <a:solidFill>
              <a:srgbClr val="000000"/>
            </a:solidFill>
            <a:ln w="9360">
              <a:solidFill>
                <a:srgbClr val="000000"/>
              </a:solidFill>
              <a:round/>
            </a:ln>
          </p:spPr>
          <p:style>
            <a:lnRef idx="0"/>
            <a:fillRef idx="0"/>
            <a:effectRef idx="0"/>
            <a:fontRef idx="minor"/>
          </p:style>
          <p:txBody>
            <a:bodyPr wrap="none" lIns="90000" rIns="90000" tIns="27000" bIns="270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79" name=""/>
            <p:cNvSpPr/>
            <p:nvPr/>
          </p:nvSpPr>
          <p:spPr>
            <a:xfrm rot="21540000">
              <a:off x="3440160" y="5650560"/>
              <a:ext cx="396000" cy="151920"/>
            </a:xfrm>
            <a:prstGeom prst="parallelogram">
              <a:avLst>
                <a:gd name="adj" fmla="val 110456"/>
              </a:avLst>
            </a:prstGeom>
            <a:solidFill>
              <a:srgbClr val="000000"/>
            </a:solidFill>
            <a:ln w="9360">
              <a:solidFill>
                <a:srgbClr val="000000"/>
              </a:solidFill>
              <a:round/>
            </a:ln>
          </p:spPr>
          <p:style>
            <a:lnRef idx="0"/>
            <a:fillRef idx="0"/>
            <a:effectRef idx="0"/>
            <a:fontRef idx="minor"/>
          </p:style>
          <p:txBody>
            <a:bodyPr wrap="none" lIns="90000" rIns="90000" tIns="27360" bIns="273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80" name=""/>
            <p:cNvSpPr/>
            <p:nvPr/>
          </p:nvSpPr>
          <p:spPr>
            <a:xfrm rot="21540000">
              <a:off x="3876480" y="5647320"/>
              <a:ext cx="396000" cy="151920"/>
            </a:xfrm>
            <a:prstGeom prst="parallelogram">
              <a:avLst>
                <a:gd name="adj" fmla="val 110456"/>
              </a:avLst>
            </a:prstGeom>
            <a:solidFill>
              <a:srgbClr val="000000"/>
            </a:solidFill>
            <a:ln w="9360">
              <a:solidFill>
                <a:srgbClr val="000000"/>
              </a:solidFill>
              <a:round/>
            </a:ln>
          </p:spPr>
          <p:style>
            <a:lnRef idx="0"/>
            <a:fillRef idx="0"/>
            <a:effectRef idx="0"/>
            <a:fontRef idx="minor"/>
          </p:style>
          <p:txBody>
            <a:bodyPr wrap="none" lIns="90000" rIns="90000" tIns="27360" bIns="273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81" name=""/>
            <p:cNvSpPr/>
            <p:nvPr/>
          </p:nvSpPr>
          <p:spPr>
            <a:xfrm rot="21540000">
              <a:off x="4312440" y="5640840"/>
              <a:ext cx="396000" cy="151920"/>
            </a:xfrm>
            <a:prstGeom prst="parallelogram">
              <a:avLst>
                <a:gd name="adj" fmla="val 110456"/>
              </a:avLst>
            </a:prstGeom>
            <a:solidFill>
              <a:srgbClr val="000000"/>
            </a:solidFill>
            <a:ln w="9360">
              <a:solidFill>
                <a:srgbClr val="000000"/>
              </a:solidFill>
              <a:round/>
            </a:ln>
          </p:spPr>
          <p:style>
            <a:lnRef idx="0"/>
            <a:fillRef idx="0"/>
            <a:effectRef idx="0"/>
            <a:fontRef idx="minor"/>
          </p:style>
          <p:txBody>
            <a:bodyPr wrap="none" lIns="90000" rIns="90000" tIns="27360" bIns="273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82" name=""/>
            <p:cNvSpPr/>
            <p:nvPr/>
          </p:nvSpPr>
          <p:spPr>
            <a:xfrm rot="21540000">
              <a:off x="4746960" y="5638680"/>
              <a:ext cx="396000" cy="150480"/>
            </a:xfrm>
            <a:prstGeom prst="parallelogram">
              <a:avLst>
                <a:gd name="adj" fmla="val 111513"/>
              </a:avLst>
            </a:prstGeom>
            <a:solidFill>
              <a:srgbClr val="000000"/>
            </a:solidFill>
            <a:ln w="9360">
              <a:solidFill>
                <a:srgbClr val="000000"/>
              </a:solidFill>
              <a:round/>
            </a:ln>
          </p:spPr>
          <p:style>
            <a:lnRef idx="0"/>
            <a:fillRef idx="0"/>
            <a:effectRef idx="0"/>
            <a:fontRef idx="minor"/>
          </p:style>
          <p:txBody>
            <a:bodyPr wrap="none" lIns="90000" rIns="90000" tIns="26640" bIns="2664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83" name=""/>
            <p:cNvSpPr/>
            <p:nvPr/>
          </p:nvSpPr>
          <p:spPr>
            <a:xfrm rot="21540000">
              <a:off x="5181480" y="5634000"/>
              <a:ext cx="396000" cy="150480"/>
            </a:xfrm>
            <a:prstGeom prst="parallelogram">
              <a:avLst>
                <a:gd name="adj" fmla="val 111513"/>
              </a:avLst>
            </a:prstGeom>
            <a:solidFill>
              <a:srgbClr val="000000"/>
            </a:solidFill>
            <a:ln w="9360">
              <a:solidFill>
                <a:srgbClr val="000000"/>
              </a:solidFill>
              <a:round/>
            </a:ln>
          </p:spPr>
          <p:style>
            <a:lnRef idx="0"/>
            <a:fillRef idx="0"/>
            <a:effectRef idx="0"/>
            <a:fontRef idx="minor"/>
          </p:style>
          <p:txBody>
            <a:bodyPr wrap="none" lIns="90000" rIns="90000" tIns="26640" bIns="2664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84" name=""/>
            <p:cNvSpPr/>
            <p:nvPr/>
          </p:nvSpPr>
          <p:spPr>
            <a:xfrm>
              <a:off x="2113560" y="5250960"/>
              <a:ext cx="3671280" cy="421200"/>
            </a:xfrm>
            <a:prstGeom prst="parallelogram">
              <a:avLst>
                <a:gd name="adj" fmla="val 686"/>
              </a:avLst>
            </a:prstGeom>
            <a:solidFill>
              <a:srgbClr val="ffffff"/>
            </a:solidFill>
            <a:ln w="936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85" name=""/>
            <p:cNvSpPr/>
            <p:nvPr/>
          </p:nvSpPr>
          <p:spPr>
            <a:xfrm rot="21540000">
              <a:off x="2108160" y="5758920"/>
              <a:ext cx="3633120" cy="148320"/>
            </a:xfrm>
            <a:prstGeom prst="parallelogram">
              <a:avLst>
                <a:gd name="adj" fmla="val 1928"/>
              </a:avLst>
            </a:prstGeom>
            <a:solidFill>
              <a:srgbClr val="ffffff"/>
            </a:solidFill>
            <a:ln w="936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86" name=""/>
            <p:cNvSpPr/>
            <p:nvPr/>
          </p:nvSpPr>
          <p:spPr>
            <a:xfrm rot="21540000">
              <a:off x="2109960" y="5758920"/>
              <a:ext cx="3633120" cy="340560"/>
            </a:xfrm>
            <a:prstGeom prst="parallelogram">
              <a:avLst>
                <a:gd name="adj" fmla="val 840"/>
              </a:avLst>
            </a:prstGeom>
            <a:solidFill>
              <a:srgbClr val="ffffff"/>
            </a:solidFill>
            <a:ln w="936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87" name=""/>
            <p:cNvSpPr/>
            <p:nvPr/>
          </p:nvSpPr>
          <p:spPr>
            <a:xfrm rot="21540000">
              <a:off x="2108160" y="5668920"/>
              <a:ext cx="136440" cy="119880"/>
            </a:xfrm>
            <a:prstGeom prst="parallelogram">
              <a:avLst>
                <a:gd name="adj" fmla="val 90"/>
              </a:avLst>
            </a:prstGeom>
            <a:solidFill>
              <a:srgbClr val="ffffff"/>
            </a:solidFill>
            <a:ln w="936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88" name=""/>
            <p:cNvSpPr/>
            <p:nvPr/>
          </p:nvSpPr>
          <p:spPr>
            <a:xfrm rot="21540000">
              <a:off x="2119680" y="5702040"/>
              <a:ext cx="6480" cy="8280"/>
            </a:xfrm>
            <a:prstGeom prst="ellipse">
              <a:avLst/>
            </a:prstGeom>
            <a:solidFill>
              <a:srgbClr val="000000"/>
            </a:solidFill>
            <a:ln w="9360">
              <a:solidFill>
                <a:srgbClr val="000000"/>
              </a:solidFill>
              <a:round/>
            </a:ln>
          </p:spPr>
          <p:style>
            <a:lnRef idx="0"/>
            <a:fillRef idx="0"/>
            <a:effectRef idx="0"/>
            <a:fontRef idx="minor"/>
          </p:style>
          <p:txBody>
            <a:bodyPr wrap="none" lIns="90000" rIns="90000" tIns="-40680" bIns="-4068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89" name=""/>
            <p:cNvSpPr/>
            <p:nvPr/>
          </p:nvSpPr>
          <p:spPr>
            <a:xfrm rot="21540000">
              <a:off x="2196000" y="5722200"/>
              <a:ext cx="15840" cy="19800"/>
            </a:xfrm>
            <a:prstGeom prst="ellipse">
              <a:avLst/>
            </a:prstGeom>
            <a:noFill/>
            <a:ln w="9360">
              <a:solidFill>
                <a:srgbClr val="000000"/>
              </a:solidFill>
              <a:round/>
            </a:ln>
          </p:spPr>
          <p:style>
            <a:lnRef idx="0"/>
            <a:fillRef idx="0"/>
            <a:effectRef idx="0"/>
            <a:fontRef idx="minor"/>
          </p:style>
          <p:txBody>
            <a:bodyPr wrap="none" lIns="90000" rIns="90000" tIns="-32760" bIns="-327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90" name=""/>
            <p:cNvSpPr/>
            <p:nvPr/>
          </p:nvSpPr>
          <p:spPr>
            <a:xfrm rot="21540000">
              <a:off x="2119680" y="5748840"/>
              <a:ext cx="6480" cy="8280"/>
            </a:xfrm>
            <a:prstGeom prst="ellipse">
              <a:avLst/>
            </a:prstGeom>
            <a:solidFill>
              <a:srgbClr val="000000"/>
            </a:solidFill>
            <a:ln w="9360">
              <a:solidFill>
                <a:srgbClr val="000000"/>
              </a:solidFill>
              <a:round/>
            </a:ln>
          </p:spPr>
          <p:style>
            <a:lnRef idx="0"/>
            <a:fillRef idx="0"/>
            <a:effectRef idx="0"/>
            <a:fontRef idx="minor"/>
          </p:style>
          <p:txBody>
            <a:bodyPr wrap="none" lIns="90000" rIns="90000" tIns="-40680" bIns="-4068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91" name=""/>
            <p:cNvSpPr/>
            <p:nvPr/>
          </p:nvSpPr>
          <p:spPr>
            <a:xfrm rot="21540000">
              <a:off x="1968120" y="5612040"/>
              <a:ext cx="140040" cy="277560"/>
            </a:xfrm>
            <a:prstGeom prst="parallelogram">
              <a:avLst>
                <a:gd name="adj" fmla="val 79"/>
              </a:avLst>
            </a:prstGeom>
            <a:solidFill>
              <a:srgbClr val="ffffff"/>
            </a:solidFill>
            <a:ln w="9360">
              <a:solidFill>
                <a:srgbClr val="ffffff"/>
              </a:solidFill>
              <a:prstDash val="sysDot"/>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92" name=""/>
            <p:cNvSpPr/>
            <p:nvPr/>
          </p:nvSpPr>
          <p:spPr>
            <a:xfrm rot="21540000">
              <a:off x="5417280" y="5253840"/>
              <a:ext cx="384840" cy="840960"/>
            </a:xfrm>
            <a:prstGeom prst="parallelogram">
              <a:avLst>
                <a:gd name="adj" fmla="val 79"/>
              </a:avLst>
            </a:prstGeom>
            <a:solidFill>
              <a:srgbClr val="ffffff"/>
            </a:solidFill>
            <a:ln w="9360">
              <a:solidFill>
                <a:srgbClr val="ffffff"/>
              </a:solidFill>
              <a:prstDash val="sysDot"/>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93" name=""/>
            <p:cNvSpPr/>
            <p:nvPr/>
          </p:nvSpPr>
          <p:spPr>
            <a:xfrm rot="21540000">
              <a:off x="2074680" y="5098680"/>
              <a:ext cx="3397680" cy="478080"/>
            </a:xfrm>
            <a:prstGeom prst="parallelogram">
              <a:avLst>
                <a:gd name="adj" fmla="val 559"/>
              </a:avLst>
            </a:prstGeom>
            <a:solidFill>
              <a:srgbClr val="ffffff"/>
            </a:solidFill>
            <a:ln w="9360">
              <a:solidFill>
                <a:srgbClr val="ffffff"/>
              </a:solidFill>
              <a:prstDash val="sysDot"/>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94" name=""/>
            <p:cNvSpPr/>
            <p:nvPr/>
          </p:nvSpPr>
          <p:spPr>
            <a:xfrm rot="21540000">
              <a:off x="2082600" y="5785560"/>
              <a:ext cx="3397680" cy="478080"/>
            </a:xfrm>
            <a:prstGeom prst="parallelogram">
              <a:avLst>
                <a:gd name="adj" fmla="val 559"/>
              </a:avLst>
            </a:prstGeom>
            <a:solidFill>
              <a:srgbClr val="ffffff"/>
            </a:solidFill>
            <a:ln w="9360">
              <a:solidFill>
                <a:srgbClr val="ffffff"/>
              </a:solidFill>
              <a:prstDash val="sysDot"/>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grpSp>
      <p:grpSp>
        <p:nvGrpSpPr>
          <p:cNvPr id="95" name=""/>
          <p:cNvGrpSpPr/>
          <p:nvPr/>
        </p:nvGrpSpPr>
        <p:grpSpPr>
          <a:xfrm>
            <a:off x="1938960" y="3909960"/>
            <a:ext cx="3844080" cy="1225800"/>
            <a:chOff x="1938960" y="3909960"/>
            <a:chExt cx="3844080" cy="1225800"/>
          </a:xfrm>
        </p:grpSpPr>
        <p:grpSp>
          <p:nvGrpSpPr>
            <p:cNvPr id="96" name=""/>
            <p:cNvGrpSpPr/>
            <p:nvPr/>
          </p:nvGrpSpPr>
          <p:grpSpPr>
            <a:xfrm>
              <a:off x="2082600" y="4416840"/>
              <a:ext cx="3300480" cy="133560"/>
              <a:chOff x="2082600" y="4416840"/>
              <a:chExt cx="3300480" cy="133560"/>
            </a:xfrm>
          </p:grpSpPr>
          <p:sp>
            <p:nvSpPr>
              <p:cNvPr id="97" name=""/>
              <p:cNvSpPr/>
              <p:nvPr/>
            </p:nvSpPr>
            <p:spPr>
              <a:xfrm flipV="1">
                <a:off x="2084040" y="4523400"/>
                <a:ext cx="3294360" cy="25200"/>
              </a:xfrm>
              <a:prstGeom prst="line">
                <a:avLst/>
              </a:prstGeom>
              <a:ln w="9360">
                <a:solidFill>
                  <a:srgbClr val="000000"/>
                </a:solidFill>
                <a:bevel/>
              </a:ln>
            </p:spPr>
            <p:style>
              <a:lnRef idx="0"/>
              <a:fillRef idx="0"/>
              <a:effectRef idx="0"/>
              <a:fontRef idx="minor"/>
            </p:style>
            <p:txBody>
              <a:bodyPr lIns="90000" rIns="90000" tIns="-21600" bIns="-216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98" name=""/>
              <p:cNvSpPr/>
              <p:nvPr/>
            </p:nvSpPr>
            <p:spPr>
              <a:xfrm>
                <a:off x="2084040" y="4416840"/>
                <a:ext cx="3294360" cy="54360"/>
              </a:xfrm>
              <a:prstGeom prst="line">
                <a:avLst/>
              </a:prstGeom>
              <a:ln w="9360">
                <a:solidFill>
                  <a:srgbClr val="000000"/>
                </a:solidFill>
                <a:bevel/>
              </a:ln>
            </p:spPr>
            <p:style>
              <a:lnRef idx="0"/>
              <a:fillRef idx="0"/>
              <a:effectRef idx="0"/>
              <a:fontRef idx="minor"/>
            </p:style>
            <p:txBody>
              <a:bodyPr lIns="90000" rIns="90000" tIns="7560" bIns="756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99" name=""/>
              <p:cNvSpPr/>
              <p:nvPr/>
            </p:nvSpPr>
            <p:spPr>
              <a:xfrm>
                <a:off x="5383080" y="4472640"/>
                <a:ext cx="0" cy="43920"/>
              </a:xfrm>
              <a:prstGeom prst="line">
                <a:avLst/>
              </a:prstGeom>
              <a:ln w="9360">
                <a:solidFill>
                  <a:srgbClr val="000000"/>
                </a:solidFill>
                <a:bevel/>
              </a:ln>
            </p:spPr>
            <p:style>
              <a:lnRef idx="0"/>
              <a:fillRef idx="0"/>
              <a:effectRef idx="0"/>
              <a:fontRef idx="minor"/>
            </p:style>
            <p:txBody>
              <a:bodyPr lIns="90000" rIns="90000" tIns="-2880" bIns="-288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00" name=""/>
              <p:cNvSpPr/>
              <p:nvPr/>
            </p:nvSpPr>
            <p:spPr>
              <a:xfrm flipH="1">
                <a:off x="2082600" y="4416840"/>
                <a:ext cx="1440" cy="126720"/>
              </a:xfrm>
              <a:prstGeom prst="line">
                <a:avLst/>
              </a:prstGeom>
              <a:ln w="9360">
                <a:solidFill>
                  <a:srgbClr val="000000"/>
                </a:solidFill>
                <a:bevel/>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01" name=""/>
              <p:cNvSpPr/>
              <p:nvPr/>
            </p:nvSpPr>
            <p:spPr>
              <a:xfrm flipH="1">
                <a:off x="2241360" y="4423680"/>
                <a:ext cx="1440" cy="126720"/>
              </a:xfrm>
              <a:prstGeom prst="line">
                <a:avLst/>
              </a:prstGeom>
              <a:ln w="9360">
                <a:solidFill>
                  <a:srgbClr val="000000"/>
                </a:solidFill>
                <a:bevel/>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grpSp>
        <p:sp>
          <p:nvSpPr>
            <p:cNvPr id="102" name=""/>
            <p:cNvSpPr/>
            <p:nvPr/>
          </p:nvSpPr>
          <p:spPr>
            <a:xfrm>
              <a:off x="2566800" y="4328280"/>
              <a:ext cx="190800" cy="29592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03" name=""/>
            <p:cNvSpPr/>
            <p:nvPr/>
          </p:nvSpPr>
          <p:spPr>
            <a:xfrm>
              <a:off x="2566800" y="4328280"/>
              <a:ext cx="190800" cy="29592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04" name=""/>
            <p:cNvSpPr/>
            <p:nvPr/>
          </p:nvSpPr>
          <p:spPr>
            <a:xfrm>
              <a:off x="2998080" y="4333320"/>
              <a:ext cx="190800" cy="29628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05" name=""/>
            <p:cNvSpPr/>
            <p:nvPr/>
          </p:nvSpPr>
          <p:spPr>
            <a:xfrm>
              <a:off x="2998080" y="4331880"/>
              <a:ext cx="190800" cy="29592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06" name=""/>
            <p:cNvSpPr/>
            <p:nvPr/>
          </p:nvSpPr>
          <p:spPr>
            <a:xfrm>
              <a:off x="3430800" y="4336920"/>
              <a:ext cx="190800" cy="29592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07" name=""/>
            <p:cNvSpPr/>
            <p:nvPr/>
          </p:nvSpPr>
          <p:spPr>
            <a:xfrm>
              <a:off x="3430800" y="4336920"/>
              <a:ext cx="190800" cy="29592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08" name=""/>
            <p:cNvSpPr/>
            <p:nvPr/>
          </p:nvSpPr>
          <p:spPr>
            <a:xfrm>
              <a:off x="3862080" y="4341600"/>
              <a:ext cx="190800" cy="29628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09" name=""/>
            <p:cNvSpPr/>
            <p:nvPr/>
          </p:nvSpPr>
          <p:spPr>
            <a:xfrm>
              <a:off x="3862080" y="4340160"/>
              <a:ext cx="190800" cy="29592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10" name=""/>
            <p:cNvSpPr/>
            <p:nvPr/>
          </p:nvSpPr>
          <p:spPr>
            <a:xfrm>
              <a:off x="4294800" y="4345200"/>
              <a:ext cx="191160" cy="29592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11" name=""/>
            <p:cNvSpPr/>
            <p:nvPr/>
          </p:nvSpPr>
          <p:spPr>
            <a:xfrm>
              <a:off x="4294800" y="4345200"/>
              <a:ext cx="191160" cy="29592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12" name=""/>
            <p:cNvSpPr/>
            <p:nvPr/>
          </p:nvSpPr>
          <p:spPr>
            <a:xfrm>
              <a:off x="4727880" y="4350240"/>
              <a:ext cx="190800" cy="29628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13" name=""/>
            <p:cNvSpPr/>
            <p:nvPr/>
          </p:nvSpPr>
          <p:spPr>
            <a:xfrm>
              <a:off x="4727880" y="4350240"/>
              <a:ext cx="190800" cy="29628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14" name=""/>
            <p:cNvSpPr/>
            <p:nvPr/>
          </p:nvSpPr>
          <p:spPr>
            <a:xfrm>
              <a:off x="5160600" y="4354920"/>
              <a:ext cx="191160" cy="296280"/>
            </a:xfrm>
            <a:prstGeom prst="line">
              <a:avLst/>
            </a:prstGeom>
            <a:ln w="936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15" name=""/>
            <p:cNvSpPr/>
            <p:nvPr/>
          </p:nvSpPr>
          <p:spPr>
            <a:xfrm flipV="1" rot="60000">
              <a:off x="2542320" y="4393800"/>
              <a:ext cx="396000" cy="153720"/>
            </a:xfrm>
            <a:prstGeom prst="parallelogram">
              <a:avLst>
                <a:gd name="adj" fmla="val 109163"/>
              </a:avLst>
            </a:prstGeom>
            <a:solidFill>
              <a:srgbClr val="000000"/>
            </a:solidFill>
            <a:ln w="9360">
              <a:solidFill>
                <a:srgbClr val="000000"/>
              </a:solidFill>
              <a:round/>
            </a:ln>
          </p:spPr>
          <p:style>
            <a:lnRef idx="0"/>
            <a:fillRef idx="0"/>
            <a:effectRef idx="0"/>
            <a:fontRef idx="minor"/>
          </p:style>
          <p:txBody>
            <a:bodyPr wrap="none" lIns="90000" rIns="90000" tIns="27720" bIns="2772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16" name=""/>
            <p:cNvSpPr/>
            <p:nvPr/>
          </p:nvSpPr>
          <p:spPr>
            <a:xfrm flipV="1" rot="60000">
              <a:off x="2031480" y="4385160"/>
              <a:ext cx="472680" cy="153720"/>
            </a:xfrm>
            <a:prstGeom prst="parallelogram">
              <a:avLst>
                <a:gd name="adj" fmla="val 110783"/>
              </a:avLst>
            </a:prstGeom>
            <a:solidFill>
              <a:srgbClr val="000000"/>
            </a:solidFill>
            <a:ln w="9360">
              <a:solidFill>
                <a:srgbClr val="000000"/>
              </a:solidFill>
              <a:round/>
            </a:ln>
          </p:spPr>
          <p:style>
            <a:lnRef idx="0"/>
            <a:fillRef idx="0"/>
            <a:effectRef idx="0"/>
            <a:fontRef idx="minor"/>
          </p:style>
          <p:txBody>
            <a:bodyPr wrap="none" lIns="90000" rIns="90000" tIns="36360" bIns="363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17" name=""/>
            <p:cNvSpPr/>
            <p:nvPr/>
          </p:nvSpPr>
          <p:spPr>
            <a:xfrm flipV="1" rot="60000">
              <a:off x="2976840" y="4393800"/>
              <a:ext cx="396000" cy="153720"/>
            </a:xfrm>
            <a:prstGeom prst="parallelogram">
              <a:avLst>
                <a:gd name="adj" fmla="val 109163"/>
              </a:avLst>
            </a:prstGeom>
            <a:solidFill>
              <a:srgbClr val="000000"/>
            </a:solidFill>
            <a:ln w="9360">
              <a:solidFill>
                <a:srgbClr val="000000"/>
              </a:solidFill>
              <a:round/>
            </a:ln>
          </p:spPr>
          <p:style>
            <a:lnRef idx="0"/>
            <a:fillRef idx="0"/>
            <a:effectRef idx="0"/>
            <a:fontRef idx="minor"/>
          </p:style>
          <p:txBody>
            <a:bodyPr wrap="none" lIns="90000" rIns="90000" tIns="27720" bIns="2772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18" name=""/>
            <p:cNvSpPr/>
            <p:nvPr/>
          </p:nvSpPr>
          <p:spPr>
            <a:xfrm flipV="1" rot="60000">
              <a:off x="3414600" y="4402080"/>
              <a:ext cx="396000" cy="153720"/>
            </a:xfrm>
            <a:prstGeom prst="parallelogram">
              <a:avLst>
                <a:gd name="adj" fmla="val 109163"/>
              </a:avLst>
            </a:prstGeom>
            <a:solidFill>
              <a:srgbClr val="000000"/>
            </a:solidFill>
            <a:ln w="9360">
              <a:solidFill>
                <a:srgbClr val="000000"/>
              </a:solidFill>
              <a:round/>
            </a:ln>
          </p:spPr>
          <p:style>
            <a:lnRef idx="0"/>
            <a:fillRef idx="0"/>
            <a:effectRef idx="0"/>
            <a:fontRef idx="minor"/>
          </p:style>
          <p:txBody>
            <a:bodyPr wrap="none" lIns="90000" rIns="90000" tIns="27720" bIns="2772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19" name=""/>
            <p:cNvSpPr/>
            <p:nvPr/>
          </p:nvSpPr>
          <p:spPr>
            <a:xfrm flipV="1" rot="60000">
              <a:off x="3849120" y="4405680"/>
              <a:ext cx="396000" cy="153720"/>
            </a:xfrm>
            <a:prstGeom prst="parallelogram">
              <a:avLst>
                <a:gd name="adj" fmla="val 109163"/>
              </a:avLst>
            </a:prstGeom>
            <a:solidFill>
              <a:srgbClr val="000000"/>
            </a:solidFill>
            <a:ln w="9360">
              <a:solidFill>
                <a:srgbClr val="000000"/>
              </a:solidFill>
              <a:round/>
            </a:ln>
          </p:spPr>
          <p:style>
            <a:lnRef idx="0"/>
            <a:fillRef idx="0"/>
            <a:effectRef idx="0"/>
            <a:fontRef idx="minor"/>
          </p:style>
          <p:txBody>
            <a:bodyPr wrap="none" lIns="90000" rIns="90000" tIns="27720" bIns="2772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20" name=""/>
            <p:cNvSpPr/>
            <p:nvPr/>
          </p:nvSpPr>
          <p:spPr>
            <a:xfrm flipV="1" rot="60000">
              <a:off x="4285080" y="4409640"/>
              <a:ext cx="396000" cy="154080"/>
            </a:xfrm>
            <a:prstGeom prst="parallelogram">
              <a:avLst>
                <a:gd name="adj" fmla="val 108908"/>
              </a:avLst>
            </a:prstGeom>
            <a:solidFill>
              <a:srgbClr val="000000"/>
            </a:solidFill>
            <a:ln w="9360">
              <a:solidFill>
                <a:srgbClr val="000000"/>
              </a:solidFill>
              <a:round/>
            </a:ln>
          </p:spPr>
          <p:style>
            <a:lnRef idx="0"/>
            <a:fillRef idx="0"/>
            <a:effectRef idx="0"/>
            <a:fontRef idx="minor"/>
          </p:style>
          <p:txBody>
            <a:bodyPr wrap="none" lIns="90000" rIns="90000" tIns="28080" bIns="2808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21" name=""/>
            <p:cNvSpPr/>
            <p:nvPr/>
          </p:nvSpPr>
          <p:spPr>
            <a:xfrm flipV="1" rot="60000">
              <a:off x="4719600" y="4413240"/>
              <a:ext cx="396000" cy="151920"/>
            </a:xfrm>
            <a:prstGeom prst="parallelogram">
              <a:avLst>
                <a:gd name="adj" fmla="val 110456"/>
              </a:avLst>
            </a:prstGeom>
            <a:solidFill>
              <a:srgbClr val="000000"/>
            </a:solidFill>
            <a:ln w="9360">
              <a:solidFill>
                <a:srgbClr val="000000"/>
              </a:solidFill>
              <a:round/>
            </a:ln>
          </p:spPr>
          <p:style>
            <a:lnRef idx="0"/>
            <a:fillRef idx="0"/>
            <a:effectRef idx="0"/>
            <a:fontRef idx="minor"/>
          </p:style>
          <p:txBody>
            <a:bodyPr wrap="none" lIns="90000" rIns="90000" tIns="27360" bIns="273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22" name=""/>
            <p:cNvSpPr/>
            <p:nvPr/>
          </p:nvSpPr>
          <p:spPr>
            <a:xfrm flipV="1" rot="60000">
              <a:off x="5154120" y="4417920"/>
              <a:ext cx="396000" cy="151920"/>
            </a:xfrm>
            <a:prstGeom prst="parallelogram">
              <a:avLst>
                <a:gd name="adj" fmla="val 110456"/>
              </a:avLst>
            </a:prstGeom>
            <a:solidFill>
              <a:srgbClr val="000000"/>
            </a:solidFill>
            <a:ln w="9360">
              <a:solidFill>
                <a:srgbClr val="000000"/>
              </a:solidFill>
              <a:round/>
            </a:ln>
          </p:spPr>
          <p:style>
            <a:lnRef idx="0"/>
            <a:fillRef idx="0"/>
            <a:effectRef idx="0"/>
            <a:fontRef idx="minor"/>
          </p:style>
          <p:txBody>
            <a:bodyPr wrap="none" lIns="90000" rIns="90000" tIns="27360" bIns="273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23" name=""/>
            <p:cNvSpPr/>
            <p:nvPr/>
          </p:nvSpPr>
          <p:spPr>
            <a:xfrm flipV="1">
              <a:off x="2086200" y="4532040"/>
              <a:ext cx="3671280" cy="423000"/>
            </a:xfrm>
            <a:prstGeom prst="parallelogram">
              <a:avLst>
                <a:gd name="adj" fmla="val 683"/>
              </a:avLst>
            </a:prstGeom>
            <a:solidFill>
              <a:srgbClr val="ffffff"/>
            </a:solidFill>
            <a:ln w="936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24" name=""/>
            <p:cNvSpPr/>
            <p:nvPr/>
          </p:nvSpPr>
          <p:spPr>
            <a:xfrm flipV="1" rot="60000">
              <a:off x="2080800" y="4297680"/>
              <a:ext cx="3633120" cy="149040"/>
            </a:xfrm>
            <a:prstGeom prst="parallelogram">
              <a:avLst>
                <a:gd name="adj" fmla="val 1919"/>
              </a:avLst>
            </a:prstGeom>
            <a:solidFill>
              <a:srgbClr val="ffffff"/>
            </a:solidFill>
            <a:ln w="936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25" name=""/>
            <p:cNvSpPr/>
            <p:nvPr/>
          </p:nvSpPr>
          <p:spPr>
            <a:xfrm flipV="1" rot="60000">
              <a:off x="2082240" y="4104360"/>
              <a:ext cx="3633120" cy="343080"/>
            </a:xfrm>
            <a:prstGeom prst="parallelogram">
              <a:avLst>
                <a:gd name="adj" fmla="val 833"/>
              </a:avLst>
            </a:prstGeom>
            <a:solidFill>
              <a:srgbClr val="ffffff"/>
            </a:solidFill>
            <a:ln w="936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26" name=""/>
            <p:cNvSpPr/>
            <p:nvPr/>
          </p:nvSpPr>
          <p:spPr>
            <a:xfrm flipV="1" rot="60000">
              <a:off x="2081160" y="4415040"/>
              <a:ext cx="136440" cy="122040"/>
            </a:xfrm>
            <a:prstGeom prst="parallelogram">
              <a:avLst>
                <a:gd name="adj" fmla="val 88"/>
              </a:avLst>
            </a:prstGeom>
            <a:solidFill>
              <a:srgbClr val="ffffff"/>
            </a:solidFill>
            <a:ln w="936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27" name=""/>
            <p:cNvSpPr/>
            <p:nvPr/>
          </p:nvSpPr>
          <p:spPr>
            <a:xfrm flipV="1" rot="60000">
              <a:off x="2092320" y="4491720"/>
              <a:ext cx="6480" cy="8280"/>
            </a:xfrm>
            <a:prstGeom prst="ellipse">
              <a:avLst/>
            </a:prstGeom>
            <a:solidFill>
              <a:srgbClr val="000000"/>
            </a:solidFill>
            <a:ln w="9360">
              <a:solidFill>
                <a:srgbClr val="000000"/>
              </a:solidFill>
              <a:round/>
            </a:ln>
          </p:spPr>
          <p:style>
            <a:lnRef idx="0"/>
            <a:fillRef idx="0"/>
            <a:effectRef idx="0"/>
            <a:fontRef idx="minor"/>
          </p:style>
          <p:txBody>
            <a:bodyPr wrap="none" lIns="90000" rIns="90000" tIns="-40680" bIns="-4068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28" name=""/>
            <p:cNvSpPr/>
            <p:nvPr/>
          </p:nvSpPr>
          <p:spPr>
            <a:xfrm flipV="1" rot="60000">
              <a:off x="2170080" y="4461480"/>
              <a:ext cx="15840" cy="21600"/>
            </a:xfrm>
            <a:prstGeom prst="ellipse">
              <a:avLst/>
            </a:prstGeom>
            <a:noFill/>
            <a:ln w="9360">
              <a:solidFill>
                <a:srgbClr val="000000"/>
              </a:solidFill>
              <a:round/>
            </a:ln>
          </p:spPr>
          <p:style>
            <a:lnRef idx="0"/>
            <a:fillRef idx="0"/>
            <a:effectRef idx="0"/>
            <a:fontRef idx="minor"/>
          </p:style>
          <p:txBody>
            <a:bodyPr wrap="none" lIns="90000" rIns="90000" tIns="-30960" bIns="-309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29" name=""/>
            <p:cNvSpPr/>
            <p:nvPr/>
          </p:nvSpPr>
          <p:spPr>
            <a:xfrm flipV="1" rot="60000">
              <a:off x="2092320" y="4443120"/>
              <a:ext cx="6480" cy="8280"/>
            </a:xfrm>
            <a:prstGeom prst="ellipse">
              <a:avLst/>
            </a:prstGeom>
            <a:solidFill>
              <a:srgbClr val="000000"/>
            </a:solidFill>
            <a:ln w="9360">
              <a:solidFill>
                <a:srgbClr val="000000"/>
              </a:solidFill>
              <a:round/>
            </a:ln>
          </p:spPr>
          <p:style>
            <a:lnRef idx="0"/>
            <a:fillRef idx="0"/>
            <a:effectRef idx="0"/>
            <a:fontRef idx="minor"/>
          </p:style>
          <p:txBody>
            <a:bodyPr wrap="none" lIns="90000" rIns="90000" tIns="-40680" bIns="-4068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30" name=""/>
            <p:cNvSpPr/>
            <p:nvPr/>
          </p:nvSpPr>
          <p:spPr>
            <a:xfrm flipV="1" rot="60000">
              <a:off x="1941120" y="4315680"/>
              <a:ext cx="139680" cy="277920"/>
            </a:xfrm>
            <a:prstGeom prst="parallelogram">
              <a:avLst>
                <a:gd name="adj" fmla="val 79"/>
              </a:avLst>
            </a:prstGeom>
            <a:solidFill>
              <a:srgbClr val="ffffff"/>
            </a:solidFill>
            <a:ln w="9360">
              <a:solidFill>
                <a:srgbClr val="ffffff"/>
              </a:solidFill>
              <a:prstDash val="sysDot"/>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31" name=""/>
            <p:cNvSpPr/>
            <p:nvPr/>
          </p:nvSpPr>
          <p:spPr>
            <a:xfrm flipV="1" rot="60000">
              <a:off x="5389920" y="4112280"/>
              <a:ext cx="385200" cy="843480"/>
            </a:xfrm>
            <a:prstGeom prst="parallelogram">
              <a:avLst>
                <a:gd name="adj" fmla="val 79"/>
              </a:avLst>
            </a:prstGeom>
            <a:solidFill>
              <a:srgbClr val="ffffff"/>
            </a:solidFill>
            <a:ln w="9360">
              <a:solidFill>
                <a:srgbClr val="ffffff"/>
              </a:solidFill>
              <a:prstDash val="sysDot"/>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32" name=""/>
            <p:cNvSpPr/>
            <p:nvPr/>
          </p:nvSpPr>
          <p:spPr>
            <a:xfrm flipV="1" rot="60000">
              <a:off x="2050560" y="4625280"/>
              <a:ext cx="3397680" cy="480240"/>
            </a:xfrm>
            <a:prstGeom prst="parallelogram">
              <a:avLst>
                <a:gd name="adj" fmla="val 557"/>
              </a:avLst>
            </a:prstGeom>
            <a:solidFill>
              <a:srgbClr val="ffffff"/>
            </a:solidFill>
            <a:ln w="9360">
              <a:solidFill>
                <a:srgbClr val="ffffff"/>
              </a:solidFill>
              <a:prstDash val="sysDot"/>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33" name=""/>
            <p:cNvSpPr/>
            <p:nvPr/>
          </p:nvSpPr>
          <p:spPr>
            <a:xfrm flipV="1" rot="60000">
              <a:off x="2056680" y="3939120"/>
              <a:ext cx="3397680" cy="480240"/>
            </a:xfrm>
            <a:prstGeom prst="parallelogram">
              <a:avLst>
                <a:gd name="adj" fmla="val 557"/>
              </a:avLst>
            </a:prstGeom>
            <a:solidFill>
              <a:srgbClr val="ffffff"/>
            </a:solidFill>
            <a:ln w="9360">
              <a:solidFill>
                <a:srgbClr val="ffffff"/>
              </a:solidFill>
              <a:prstDash val="sysDot"/>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grpSp>
      <p:grpSp>
        <p:nvGrpSpPr>
          <p:cNvPr id="134" name=""/>
          <p:cNvGrpSpPr/>
          <p:nvPr/>
        </p:nvGrpSpPr>
        <p:grpSpPr>
          <a:xfrm>
            <a:off x="1238400" y="5545080"/>
            <a:ext cx="488520" cy="331560"/>
            <a:chOff x="1238400" y="5545080"/>
            <a:chExt cx="488520" cy="331560"/>
          </a:xfrm>
        </p:grpSpPr>
        <p:sp>
          <p:nvSpPr>
            <p:cNvPr id="135" name=""/>
            <p:cNvSpPr/>
            <p:nvPr/>
          </p:nvSpPr>
          <p:spPr>
            <a:xfrm>
              <a:off x="1238400" y="5548320"/>
              <a:ext cx="117720" cy="326880"/>
            </a:xfrm>
            <a:prstGeom prst="ellipse">
              <a:avLst/>
            </a:prstGeom>
            <a:solidFill>
              <a:srgbClr val="ffffff"/>
            </a:solidFill>
            <a:ln w="900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36" name=""/>
            <p:cNvSpPr/>
            <p:nvPr/>
          </p:nvSpPr>
          <p:spPr>
            <a:xfrm>
              <a:off x="1258920" y="5545080"/>
              <a:ext cx="116280" cy="116280"/>
            </a:xfrm>
            <a:prstGeom prst="ellipse">
              <a:avLst/>
            </a:prstGeom>
            <a:solidFill>
              <a:srgbClr val="ffffff"/>
            </a:solidFill>
            <a:ln w="9000">
              <a:solidFill>
                <a:srgbClr val="000000"/>
              </a:solidFill>
              <a:round/>
            </a:ln>
          </p:spPr>
          <p:style>
            <a:lnRef idx="0"/>
            <a:fillRef idx="0"/>
            <a:effectRef idx="0"/>
            <a:fontRef idx="minor"/>
          </p:style>
          <p:txBody>
            <a:bodyPr wrap="none" lIns="90000" rIns="90000" tIns="35640" bIns="3564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37" name=""/>
            <p:cNvSpPr/>
            <p:nvPr/>
          </p:nvSpPr>
          <p:spPr>
            <a:xfrm>
              <a:off x="1274760" y="5564160"/>
              <a:ext cx="79200" cy="76680"/>
            </a:xfrm>
            <a:prstGeom prst="ellipse">
              <a:avLst/>
            </a:prstGeom>
            <a:noFill/>
            <a:ln w="9000">
              <a:solidFill>
                <a:srgbClr val="000000"/>
              </a:solidFill>
              <a:round/>
            </a:ln>
          </p:spPr>
          <p:style>
            <a:lnRef idx="0"/>
            <a:fillRef idx="0"/>
            <a:effectRef idx="0"/>
            <a:fontRef idx="minor"/>
          </p:style>
          <p:txBody>
            <a:bodyPr wrap="none" lIns="90000" rIns="90000" tIns="7560" bIns="75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38" name=""/>
            <p:cNvSpPr/>
            <p:nvPr/>
          </p:nvSpPr>
          <p:spPr>
            <a:xfrm>
              <a:off x="1311120" y="5600880"/>
              <a:ext cx="6480" cy="6120"/>
            </a:xfrm>
            <a:prstGeom prst="ellipse">
              <a:avLst/>
            </a:prstGeom>
            <a:noFill/>
            <a:ln w="9000">
              <a:solidFill>
                <a:srgbClr val="000000"/>
              </a:solidFill>
              <a:round/>
            </a:ln>
          </p:spPr>
          <p:style>
            <a:lnRef idx="0"/>
            <a:fillRef idx="0"/>
            <a:effectRef idx="0"/>
            <a:fontRef idx="minor"/>
          </p:style>
          <p:txBody>
            <a:bodyPr wrap="none" lIns="90000" rIns="90000" tIns="-42120" bIns="-4212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39" name=""/>
            <p:cNvSpPr/>
            <p:nvPr/>
          </p:nvSpPr>
          <p:spPr>
            <a:xfrm>
              <a:off x="1258920" y="5760360"/>
              <a:ext cx="116280" cy="116280"/>
            </a:xfrm>
            <a:prstGeom prst="ellipse">
              <a:avLst/>
            </a:prstGeom>
            <a:solidFill>
              <a:srgbClr val="ffffff"/>
            </a:solidFill>
            <a:ln w="9000">
              <a:solidFill>
                <a:srgbClr val="000000"/>
              </a:solidFill>
              <a:round/>
            </a:ln>
          </p:spPr>
          <p:style>
            <a:lnRef idx="0"/>
            <a:fillRef idx="0"/>
            <a:effectRef idx="0"/>
            <a:fontRef idx="minor"/>
          </p:style>
          <p:txBody>
            <a:bodyPr wrap="none" lIns="90000" rIns="90000" tIns="35640" bIns="3564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40" name=""/>
            <p:cNvSpPr/>
            <p:nvPr/>
          </p:nvSpPr>
          <p:spPr>
            <a:xfrm>
              <a:off x="1274760" y="5782680"/>
              <a:ext cx="79200" cy="76680"/>
            </a:xfrm>
            <a:prstGeom prst="ellipse">
              <a:avLst/>
            </a:prstGeom>
            <a:noFill/>
            <a:ln w="9000">
              <a:solidFill>
                <a:srgbClr val="000000"/>
              </a:solidFill>
              <a:round/>
            </a:ln>
          </p:spPr>
          <p:style>
            <a:lnRef idx="0"/>
            <a:fillRef idx="0"/>
            <a:effectRef idx="0"/>
            <a:fontRef idx="minor"/>
          </p:style>
          <p:txBody>
            <a:bodyPr wrap="none" lIns="90000" rIns="90000" tIns="7560" bIns="75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41" name=""/>
            <p:cNvSpPr/>
            <p:nvPr/>
          </p:nvSpPr>
          <p:spPr>
            <a:xfrm>
              <a:off x="1311120" y="5819760"/>
              <a:ext cx="6480" cy="6120"/>
            </a:xfrm>
            <a:prstGeom prst="ellipse">
              <a:avLst/>
            </a:prstGeom>
            <a:noFill/>
            <a:ln w="9000">
              <a:solidFill>
                <a:srgbClr val="000000"/>
              </a:solidFill>
              <a:round/>
            </a:ln>
          </p:spPr>
          <p:style>
            <a:lnRef idx="0"/>
            <a:fillRef idx="0"/>
            <a:effectRef idx="0"/>
            <a:fontRef idx="minor"/>
          </p:style>
          <p:txBody>
            <a:bodyPr wrap="none" lIns="90000" rIns="90000" tIns="-42120" bIns="-4212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42" name=""/>
            <p:cNvSpPr/>
            <p:nvPr/>
          </p:nvSpPr>
          <p:spPr>
            <a:xfrm>
              <a:off x="1311120" y="5709240"/>
              <a:ext cx="6480" cy="6480"/>
            </a:xfrm>
            <a:prstGeom prst="ellipse">
              <a:avLst/>
            </a:prstGeom>
            <a:noFill/>
            <a:ln w="9000">
              <a:solidFill>
                <a:srgbClr val="000000"/>
              </a:solidFill>
              <a:round/>
            </a:ln>
          </p:spPr>
          <p:style>
            <a:lnRef idx="0"/>
            <a:fillRef idx="0"/>
            <a:effectRef idx="0"/>
            <a:fontRef idx="minor"/>
          </p:style>
          <p:txBody>
            <a:bodyPr wrap="none" lIns="90000" rIns="90000" tIns="-41760" bIns="-417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43" name=""/>
            <p:cNvSpPr/>
            <p:nvPr/>
          </p:nvSpPr>
          <p:spPr>
            <a:xfrm>
              <a:off x="1381320" y="5615280"/>
              <a:ext cx="33480" cy="39600"/>
            </a:xfrm>
            <a:custGeom>
              <a:avLst/>
              <a:gdLst/>
              <a:ahLst/>
              <a:rect l="l" t="t" r="r" b="b"/>
              <a:pathLst>
                <a:path w="103" h="121">
                  <a:moveTo>
                    <a:pt x="0" y="0"/>
                  </a:moveTo>
                  <a:lnTo>
                    <a:pt x="0" y="7"/>
                  </a:lnTo>
                  <a:lnTo>
                    <a:pt x="1" y="13"/>
                  </a:lnTo>
                  <a:lnTo>
                    <a:pt x="2" y="19"/>
                  </a:lnTo>
                  <a:lnTo>
                    <a:pt x="3" y="26"/>
                  </a:lnTo>
                  <a:lnTo>
                    <a:pt x="5" y="32"/>
                  </a:lnTo>
                  <a:lnTo>
                    <a:pt x="6" y="38"/>
                  </a:lnTo>
                  <a:lnTo>
                    <a:pt x="8" y="44"/>
                  </a:lnTo>
                  <a:lnTo>
                    <a:pt x="11" y="50"/>
                  </a:lnTo>
                  <a:lnTo>
                    <a:pt x="13" y="56"/>
                  </a:lnTo>
                  <a:lnTo>
                    <a:pt x="16" y="61"/>
                  </a:lnTo>
                  <a:lnTo>
                    <a:pt x="19" y="66"/>
                  </a:lnTo>
                  <a:lnTo>
                    <a:pt x="22" y="72"/>
                  </a:lnTo>
                  <a:lnTo>
                    <a:pt x="26" y="77"/>
                  </a:lnTo>
                  <a:lnTo>
                    <a:pt x="29" y="81"/>
                  </a:lnTo>
                  <a:lnTo>
                    <a:pt x="33" y="86"/>
                  </a:lnTo>
                  <a:lnTo>
                    <a:pt x="37" y="90"/>
                  </a:lnTo>
                  <a:lnTo>
                    <a:pt x="42" y="94"/>
                  </a:lnTo>
                  <a:lnTo>
                    <a:pt x="46" y="98"/>
                  </a:lnTo>
                  <a:lnTo>
                    <a:pt x="51" y="102"/>
                  </a:lnTo>
                  <a:lnTo>
                    <a:pt x="55" y="105"/>
                  </a:lnTo>
                  <a:lnTo>
                    <a:pt x="60" y="108"/>
                  </a:lnTo>
                  <a:lnTo>
                    <a:pt x="65" y="110"/>
                  </a:lnTo>
                  <a:lnTo>
                    <a:pt x="70" y="113"/>
                  </a:lnTo>
                  <a:lnTo>
                    <a:pt x="75" y="115"/>
                  </a:lnTo>
                  <a:lnTo>
                    <a:pt x="81" y="116"/>
                  </a:lnTo>
                  <a:lnTo>
                    <a:pt x="86" y="118"/>
                  </a:lnTo>
                  <a:lnTo>
                    <a:pt x="91" y="119"/>
                  </a:lnTo>
                  <a:lnTo>
                    <a:pt x="97" y="120"/>
                  </a:lnTo>
                  <a:lnTo>
                    <a:pt x="102" y="120"/>
                  </a:lnTo>
                </a:path>
              </a:pathLst>
            </a:custGeom>
            <a:noFill/>
            <a:ln w="9000">
              <a:solidFill>
                <a:srgbClr val="000000"/>
              </a:solidFill>
              <a:round/>
            </a:ln>
          </p:spPr>
          <p:style>
            <a:lnRef idx="0"/>
            <a:fillRef idx="0"/>
            <a:effectRef idx="0"/>
            <a:fontRef idx="minor"/>
          </p:style>
          <p:txBody>
            <a:bodyPr wrap="none" lIns="90000" rIns="90000" tIns="-7200" bIns="-72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44" name=""/>
            <p:cNvSpPr/>
            <p:nvPr/>
          </p:nvSpPr>
          <p:spPr>
            <a:xfrm>
              <a:off x="1383120" y="5776560"/>
              <a:ext cx="33120" cy="39600"/>
            </a:xfrm>
            <a:custGeom>
              <a:avLst/>
              <a:gdLst/>
              <a:ahLst/>
              <a:rect l="l" t="t" r="r" b="b"/>
              <a:pathLst>
                <a:path w="102" h="121">
                  <a:moveTo>
                    <a:pt x="101" y="0"/>
                  </a:moveTo>
                  <a:lnTo>
                    <a:pt x="96" y="1"/>
                  </a:lnTo>
                  <a:lnTo>
                    <a:pt x="90" y="1"/>
                  </a:lnTo>
                  <a:lnTo>
                    <a:pt x="85" y="3"/>
                  </a:lnTo>
                  <a:lnTo>
                    <a:pt x="80" y="4"/>
                  </a:lnTo>
                  <a:lnTo>
                    <a:pt x="74" y="6"/>
                  </a:lnTo>
                  <a:lnTo>
                    <a:pt x="69" y="8"/>
                  </a:lnTo>
                  <a:lnTo>
                    <a:pt x="64" y="10"/>
                  </a:lnTo>
                  <a:lnTo>
                    <a:pt x="59" y="13"/>
                  </a:lnTo>
                  <a:lnTo>
                    <a:pt x="55" y="16"/>
                  </a:lnTo>
                  <a:lnTo>
                    <a:pt x="50" y="19"/>
                  </a:lnTo>
                  <a:lnTo>
                    <a:pt x="45" y="22"/>
                  </a:lnTo>
                  <a:lnTo>
                    <a:pt x="41" y="26"/>
                  </a:lnTo>
                  <a:lnTo>
                    <a:pt x="37" y="30"/>
                  </a:lnTo>
                  <a:lnTo>
                    <a:pt x="33" y="35"/>
                  </a:lnTo>
                  <a:lnTo>
                    <a:pt x="29" y="39"/>
                  </a:lnTo>
                  <a:lnTo>
                    <a:pt x="25" y="44"/>
                  </a:lnTo>
                  <a:lnTo>
                    <a:pt x="22" y="49"/>
                  </a:lnTo>
                  <a:lnTo>
                    <a:pt x="19" y="54"/>
                  </a:lnTo>
                  <a:lnTo>
                    <a:pt x="16" y="59"/>
                  </a:lnTo>
                  <a:lnTo>
                    <a:pt x="13" y="65"/>
                  </a:lnTo>
                  <a:lnTo>
                    <a:pt x="11" y="70"/>
                  </a:lnTo>
                  <a:lnTo>
                    <a:pt x="8" y="76"/>
                  </a:lnTo>
                  <a:lnTo>
                    <a:pt x="6" y="82"/>
                  </a:lnTo>
                  <a:lnTo>
                    <a:pt x="5" y="88"/>
                  </a:lnTo>
                  <a:lnTo>
                    <a:pt x="3" y="94"/>
                  </a:lnTo>
                  <a:lnTo>
                    <a:pt x="2" y="101"/>
                  </a:lnTo>
                  <a:lnTo>
                    <a:pt x="1" y="107"/>
                  </a:lnTo>
                  <a:lnTo>
                    <a:pt x="0" y="113"/>
                  </a:lnTo>
                  <a:lnTo>
                    <a:pt x="0" y="120"/>
                  </a:lnTo>
                </a:path>
              </a:pathLst>
            </a:custGeom>
            <a:noFill/>
            <a:ln w="9000">
              <a:solidFill>
                <a:srgbClr val="000000"/>
              </a:solidFill>
              <a:round/>
            </a:ln>
          </p:spPr>
          <p:style>
            <a:lnRef idx="0"/>
            <a:fillRef idx="0"/>
            <a:effectRef idx="0"/>
            <a:fontRef idx="minor"/>
          </p:style>
          <p:txBody>
            <a:bodyPr wrap="none" lIns="90000" rIns="90000" tIns="-7200" bIns="-72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45" name=""/>
            <p:cNvSpPr/>
            <p:nvPr/>
          </p:nvSpPr>
          <p:spPr>
            <a:xfrm>
              <a:off x="1418040" y="5658120"/>
              <a:ext cx="308880" cy="116280"/>
            </a:xfrm>
            <a:prstGeom prst="rect">
              <a:avLst/>
            </a:prstGeom>
            <a:solidFill>
              <a:srgbClr val="ffffff"/>
            </a:solidFill>
            <a:ln w="900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46" name=""/>
            <p:cNvSpPr/>
            <p:nvPr/>
          </p:nvSpPr>
          <p:spPr>
            <a:xfrm>
              <a:off x="1343520" y="5662800"/>
              <a:ext cx="21960" cy="94320"/>
            </a:xfrm>
            <a:prstGeom prst="rect">
              <a:avLst/>
            </a:prstGeom>
            <a:solidFill>
              <a:srgbClr val="ffffff"/>
            </a:solidFill>
            <a:ln w="9360">
              <a:solidFill>
                <a:srgbClr val="ffffff"/>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grpSp>
      <p:grpSp>
        <p:nvGrpSpPr>
          <p:cNvPr id="147" name=""/>
          <p:cNvGrpSpPr/>
          <p:nvPr/>
        </p:nvGrpSpPr>
        <p:grpSpPr>
          <a:xfrm>
            <a:off x="1233360" y="4341960"/>
            <a:ext cx="489240" cy="331200"/>
            <a:chOff x="1233360" y="4341960"/>
            <a:chExt cx="489240" cy="331200"/>
          </a:xfrm>
        </p:grpSpPr>
        <p:sp>
          <p:nvSpPr>
            <p:cNvPr id="148" name=""/>
            <p:cNvSpPr/>
            <p:nvPr/>
          </p:nvSpPr>
          <p:spPr>
            <a:xfrm flipV="1">
              <a:off x="1233360" y="4343400"/>
              <a:ext cx="117720" cy="324000"/>
            </a:xfrm>
            <a:prstGeom prst="ellipse">
              <a:avLst/>
            </a:prstGeom>
            <a:solidFill>
              <a:srgbClr val="ffffff"/>
            </a:solidFill>
            <a:ln w="900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49" name=""/>
            <p:cNvSpPr/>
            <p:nvPr/>
          </p:nvSpPr>
          <p:spPr>
            <a:xfrm flipV="1">
              <a:off x="1254240" y="4558680"/>
              <a:ext cx="115920" cy="114120"/>
            </a:xfrm>
            <a:prstGeom prst="ellipse">
              <a:avLst/>
            </a:prstGeom>
            <a:solidFill>
              <a:srgbClr val="ffffff"/>
            </a:solidFill>
            <a:ln w="9000">
              <a:solidFill>
                <a:srgbClr val="000000"/>
              </a:solidFill>
              <a:round/>
            </a:ln>
          </p:spPr>
          <p:style>
            <a:lnRef idx="0"/>
            <a:fillRef idx="0"/>
            <a:effectRef idx="0"/>
            <a:fontRef idx="minor"/>
          </p:style>
          <p:txBody>
            <a:bodyPr wrap="none" lIns="90000" rIns="90000" tIns="34200" bIns="342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50" name=""/>
            <p:cNvSpPr/>
            <p:nvPr/>
          </p:nvSpPr>
          <p:spPr>
            <a:xfrm flipV="1">
              <a:off x="1270080" y="4574520"/>
              <a:ext cx="79200" cy="75960"/>
            </a:xfrm>
            <a:prstGeom prst="ellipse">
              <a:avLst/>
            </a:prstGeom>
            <a:noFill/>
            <a:ln w="9000">
              <a:solidFill>
                <a:srgbClr val="000000"/>
              </a:solidFill>
              <a:round/>
            </a:ln>
          </p:spPr>
          <p:style>
            <a:lnRef idx="0"/>
            <a:fillRef idx="0"/>
            <a:effectRef idx="0"/>
            <a:fontRef idx="minor"/>
          </p:style>
          <p:txBody>
            <a:bodyPr wrap="none" lIns="90000" rIns="90000" tIns="6840" bIns="684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51" name=""/>
            <p:cNvSpPr/>
            <p:nvPr/>
          </p:nvSpPr>
          <p:spPr>
            <a:xfrm flipV="1">
              <a:off x="1306440" y="4604760"/>
              <a:ext cx="6480" cy="6120"/>
            </a:xfrm>
            <a:prstGeom prst="ellipse">
              <a:avLst/>
            </a:prstGeom>
            <a:noFill/>
            <a:ln w="9000">
              <a:solidFill>
                <a:srgbClr val="000000"/>
              </a:solidFill>
              <a:round/>
            </a:ln>
          </p:spPr>
          <p:style>
            <a:lnRef idx="0"/>
            <a:fillRef idx="0"/>
            <a:effectRef idx="0"/>
            <a:fontRef idx="minor"/>
          </p:style>
          <p:txBody>
            <a:bodyPr wrap="none" lIns="90000" rIns="90000" tIns="-42120" bIns="-4212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52" name=""/>
            <p:cNvSpPr/>
            <p:nvPr/>
          </p:nvSpPr>
          <p:spPr>
            <a:xfrm flipV="1">
              <a:off x="1255680" y="4341960"/>
              <a:ext cx="115920" cy="115920"/>
            </a:xfrm>
            <a:prstGeom prst="ellipse">
              <a:avLst/>
            </a:prstGeom>
            <a:solidFill>
              <a:srgbClr val="ffffff"/>
            </a:solidFill>
            <a:ln w="9000">
              <a:solidFill>
                <a:srgbClr val="000000"/>
              </a:solidFill>
              <a:round/>
            </a:ln>
          </p:spPr>
          <p:style>
            <a:lnRef idx="0"/>
            <a:fillRef idx="0"/>
            <a:effectRef idx="0"/>
            <a:fontRef idx="minor"/>
          </p:style>
          <p:txBody>
            <a:bodyPr wrap="none" lIns="90000" rIns="90000" tIns="35280" bIns="3528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53" name=""/>
            <p:cNvSpPr/>
            <p:nvPr/>
          </p:nvSpPr>
          <p:spPr>
            <a:xfrm flipV="1">
              <a:off x="1271520" y="4359240"/>
              <a:ext cx="79560" cy="76320"/>
            </a:xfrm>
            <a:prstGeom prst="ellipse">
              <a:avLst/>
            </a:prstGeom>
            <a:noFill/>
            <a:ln w="9000">
              <a:solidFill>
                <a:srgbClr val="000000"/>
              </a:solidFill>
              <a:round/>
            </a:ln>
          </p:spPr>
          <p:style>
            <a:lnRef idx="0"/>
            <a:fillRef idx="0"/>
            <a:effectRef idx="0"/>
            <a:fontRef idx="minor"/>
          </p:style>
          <p:txBody>
            <a:bodyPr wrap="none" lIns="90000" rIns="90000" tIns="7200" bIns="72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54" name=""/>
            <p:cNvSpPr/>
            <p:nvPr/>
          </p:nvSpPr>
          <p:spPr>
            <a:xfrm flipV="1">
              <a:off x="1306440" y="4390920"/>
              <a:ext cx="6480" cy="6480"/>
            </a:xfrm>
            <a:prstGeom prst="ellipse">
              <a:avLst/>
            </a:prstGeom>
            <a:noFill/>
            <a:ln w="9000">
              <a:solidFill>
                <a:srgbClr val="000000"/>
              </a:solidFill>
              <a:round/>
            </a:ln>
          </p:spPr>
          <p:style>
            <a:lnRef idx="0"/>
            <a:fillRef idx="0"/>
            <a:effectRef idx="0"/>
            <a:fontRef idx="minor"/>
          </p:style>
          <p:txBody>
            <a:bodyPr wrap="none" lIns="90000" rIns="90000" tIns="-41760" bIns="-417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55" name=""/>
            <p:cNvSpPr/>
            <p:nvPr/>
          </p:nvSpPr>
          <p:spPr>
            <a:xfrm flipV="1">
              <a:off x="1306440" y="4496760"/>
              <a:ext cx="6480" cy="6120"/>
            </a:xfrm>
            <a:prstGeom prst="ellipse">
              <a:avLst/>
            </a:prstGeom>
            <a:noFill/>
            <a:ln w="9000">
              <a:solidFill>
                <a:srgbClr val="000000"/>
              </a:solidFill>
              <a:round/>
            </a:ln>
          </p:spPr>
          <p:style>
            <a:lnRef idx="0"/>
            <a:fillRef idx="0"/>
            <a:effectRef idx="0"/>
            <a:fontRef idx="minor"/>
          </p:style>
          <p:txBody>
            <a:bodyPr wrap="none" lIns="90000" rIns="90000" tIns="-42120" bIns="-4212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56" name=""/>
            <p:cNvSpPr/>
            <p:nvPr/>
          </p:nvSpPr>
          <p:spPr>
            <a:xfrm>
              <a:off x="1378080" y="4560840"/>
              <a:ext cx="33120" cy="39600"/>
            </a:xfrm>
            <a:custGeom>
              <a:avLst/>
              <a:gdLst/>
              <a:ahLst/>
              <a:rect l="l" t="t" r="r" b="b"/>
              <a:pathLst>
                <a:path w="102" h="121">
                  <a:moveTo>
                    <a:pt x="101" y="0"/>
                  </a:moveTo>
                  <a:lnTo>
                    <a:pt x="96" y="1"/>
                  </a:lnTo>
                  <a:lnTo>
                    <a:pt x="90" y="1"/>
                  </a:lnTo>
                  <a:lnTo>
                    <a:pt x="85" y="3"/>
                  </a:lnTo>
                  <a:lnTo>
                    <a:pt x="80" y="4"/>
                  </a:lnTo>
                  <a:lnTo>
                    <a:pt x="74" y="6"/>
                  </a:lnTo>
                  <a:lnTo>
                    <a:pt x="69" y="8"/>
                  </a:lnTo>
                  <a:lnTo>
                    <a:pt x="64" y="10"/>
                  </a:lnTo>
                  <a:lnTo>
                    <a:pt x="59" y="13"/>
                  </a:lnTo>
                  <a:lnTo>
                    <a:pt x="55" y="16"/>
                  </a:lnTo>
                  <a:lnTo>
                    <a:pt x="50" y="19"/>
                  </a:lnTo>
                  <a:lnTo>
                    <a:pt x="45" y="22"/>
                  </a:lnTo>
                  <a:lnTo>
                    <a:pt x="41" y="26"/>
                  </a:lnTo>
                  <a:lnTo>
                    <a:pt x="37" y="30"/>
                  </a:lnTo>
                  <a:lnTo>
                    <a:pt x="33" y="35"/>
                  </a:lnTo>
                  <a:lnTo>
                    <a:pt x="29" y="39"/>
                  </a:lnTo>
                  <a:lnTo>
                    <a:pt x="25" y="44"/>
                  </a:lnTo>
                  <a:lnTo>
                    <a:pt x="22" y="49"/>
                  </a:lnTo>
                  <a:lnTo>
                    <a:pt x="19" y="54"/>
                  </a:lnTo>
                  <a:lnTo>
                    <a:pt x="16" y="59"/>
                  </a:lnTo>
                  <a:lnTo>
                    <a:pt x="13" y="65"/>
                  </a:lnTo>
                  <a:lnTo>
                    <a:pt x="11" y="70"/>
                  </a:lnTo>
                  <a:lnTo>
                    <a:pt x="8" y="76"/>
                  </a:lnTo>
                  <a:lnTo>
                    <a:pt x="6" y="82"/>
                  </a:lnTo>
                  <a:lnTo>
                    <a:pt x="5" y="88"/>
                  </a:lnTo>
                  <a:lnTo>
                    <a:pt x="3" y="94"/>
                  </a:lnTo>
                  <a:lnTo>
                    <a:pt x="2" y="101"/>
                  </a:lnTo>
                  <a:lnTo>
                    <a:pt x="1" y="107"/>
                  </a:lnTo>
                  <a:lnTo>
                    <a:pt x="0" y="113"/>
                  </a:lnTo>
                  <a:lnTo>
                    <a:pt x="0" y="120"/>
                  </a:lnTo>
                </a:path>
              </a:pathLst>
            </a:custGeom>
            <a:noFill/>
            <a:ln w="9000">
              <a:solidFill>
                <a:srgbClr val="000000"/>
              </a:solidFill>
              <a:round/>
            </a:ln>
          </p:spPr>
          <p:style>
            <a:lnRef idx="0"/>
            <a:fillRef idx="0"/>
            <a:effectRef idx="0"/>
            <a:fontRef idx="minor"/>
          </p:style>
          <p:txBody>
            <a:bodyPr wrap="none" lIns="90000" rIns="90000" tIns="-7200" bIns="-72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57" name=""/>
            <p:cNvSpPr/>
            <p:nvPr/>
          </p:nvSpPr>
          <p:spPr>
            <a:xfrm>
              <a:off x="1378080" y="4402080"/>
              <a:ext cx="33120" cy="39600"/>
            </a:xfrm>
            <a:custGeom>
              <a:avLst/>
              <a:gdLst/>
              <a:ahLst/>
              <a:rect l="l" t="t" r="r" b="b"/>
              <a:pathLst>
                <a:path w="103" h="121">
                  <a:moveTo>
                    <a:pt x="0" y="0"/>
                  </a:moveTo>
                  <a:lnTo>
                    <a:pt x="0" y="7"/>
                  </a:lnTo>
                  <a:lnTo>
                    <a:pt x="1" y="13"/>
                  </a:lnTo>
                  <a:lnTo>
                    <a:pt x="2" y="19"/>
                  </a:lnTo>
                  <a:lnTo>
                    <a:pt x="3" y="26"/>
                  </a:lnTo>
                  <a:lnTo>
                    <a:pt x="5" y="32"/>
                  </a:lnTo>
                  <a:lnTo>
                    <a:pt x="6" y="38"/>
                  </a:lnTo>
                  <a:lnTo>
                    <a:pt x="8" y="44"/>
                  </a:lnTo>
                  <a:lnTo>
                    <a:pt x="11" y="50"/>
                  </a:lnTo>
                  <a:lnTo>
                    <a:pt x="13" y="56"/>
                  </a:lnTo>
                  <a:lnTo>
                    <a:pt x="16" y="61"/>
                  </a:lnTo>
                  <a:lnTo>
                    <a:pt x="19" y="66"/>
                  </a:lnTo>
                  <a:lnTo>
                    <a:pt x="22" y="72"/>
                  </a:lnTo>
                  <a:lnTo>
                    <a:pt x="26" y="77"/>
                  </a:lnTo>
                  <a:lnTo>
                    <a:pt x="29" y="81"/>
                  </a:lnTo>
                  <a:lnTo>
                    <a:pt x="33" y="86"/>
                  </a:lnTo>
                  <a:lnTo>
                    <a:pt x="37" y="90"/>
                  </a:lnTo>
                  <a:lnTo>
                    <a:pt x="42" y="94"/>
                  </a:lnTo>
                  <a:lnTo>
                    <a:pt x="46" y="98"/>
                  </a:lnTo>
                  <a:lnTo>
                    <a:pt x="51" y="102"/>
                  </a:lnTo>
                  <a:lnTo>
                    <a:pt x="55" y="105"/>
                  </a:lnTo>
                  <a:lnTo>
                    <a:pt x="60" y="108"/>
                  </a:lnTo>
                  <a:lnTo>
                    <a:pt x="65" y="110"/>
                  </a:lnTo>
                  <a:lnTo>
                    <a:pt x="70" y="113"/>
                  </a:lnTo>
                  <a:lnTo>
                    <a:pt x="75" y="115"/>
                  </a:lnTo>
                  <a:lnTo>
                    <a:pt x="81" y="116"/>
                  </a:lnTo>
                  <a:lnTo>
                    <a:pt x="86" y="118"/>
                  </a:lnTo>
                  <a:lnTo>
                    <a:pt x="91" y="119"/>
                  </a:lnTo>
                  <a:lnTo>
                    <a:pt x="97" y="120"/>
                  </a:lnTo>
                  <a:lnTo>
                    <a:pt x="102" y="120"/>
                  </a:lnTo>
                </a:path>
              </a:pathLst>
            </a:custGeom>
            <a:noFill/>
            <a:ln w="9000">
              <a:solidFill>
                <a:srgbClr val="000000"/>
              </a:solidFill>
              <a:round/>
            </a:ln>
          </p:spPr>
          <p:style>
            <a:lnRef idx="0"/>
            <a:fillRef idx="0"/>
            <a:effectRef idx="0"/>
            <a:fontRef idx="minor"/>
          </p:style>
          <p:txBody>
            <a:bodyPr wrap="none" lIns="90000" rIns="90000" tIns="-7200" bIns="-72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58" name=""/>
            <p:cNvSpPr/>
            <p:nvPr/>
          </p:nvSpPr>
          <p:spPr>
            <a:xfrm flipV="1">
              <a:off x="1414440" y="4442760"/>
              <a:ext cx="308160" cy="114120"/>
            </a:xfrm>
            <a:prstGeom prst="rect">
              <a:avLst/>
            </a:prstGeom>
            <a:solidFill>
              <a:srgbClr val="ffffff"/>
            </a:solidFill>
            <a:ln w="900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59" name=""/>
            <p:cNvSpPr/>
            <p:nvPr/>
          </p:nvSpPr>
          <p:spPr>
            <a:xfrm flipV="1">
              <a:off x="1339920" y="4456080"/>
              <a:ext cx="22320" cy="93600"/>
            </a:xfrm>
            <a:prstGeom prst="rect">
              <a:avLst/>
            </a:prstGeom>
            <a:solidFill>
              <a:srgbClr val="ffffff"/>
            </a:solidFill>
            <a:ln w="9360">
              <a:solidFill>
                <a:srgbClr val="ffffff"/>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grpSp>
      <p:sp>
        <p:nvSpPr>
          <p:cNvPr id="160" name=""/>
          <p:cNvSpPr/>
          <p:nvPr/>
        </p:nvSpPr>
        <p:spPr>
          <a:xfrm flipH="1" rot="5400000">
            <a:off x="2313720" y="6242400"/>
            <a:ext cx="290520" cy="279360"/>
          </a:xfrm>
          <a:prstGeom prst="ellipse">
            <a:avLst/>
          </a:prstGeom>
          <a:solidFill>
            <a:srgbClr val="ffffff"/>
          </a:solidFill>
          <a:ln w="900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61" name=""/>
          <p:cNvSpPr/>
          <p:nvPr/>
        </p:nvSpPr>
        <p:spPr>
          <a:xfrm flipH="1" rot="5400000">
            <a:off x="2241000" y="6477840"/>
            <a:ext cx="436320" cy="279360"/>
          </a:xfrm>
          <a:prstGeom prst="rect">
            <a:avLst/>
          </a:prstGeom>
          <a:solidFill>
            <a:srgbClr val="ffffff"/>
          </a:solidFill>
          <a:ln w="9000">
            <a:solidFill>
              <a:srgbClr val="000000"/>
            </a:solidFill>
            <a:round/>
          </a:ln>
        </p:spPr>
        <p:style>
          <a:lnRef idx="0"/>
          <a:fillRef idx="0"/>
          <a:effectRef idx="0"/>
          <a:fontRef idx="minor"/>
        </p:style>
        <p:txBody>
          <a:bodyPr wrap="none" lIns="90000" rIns="90000" tIns="46800" bIns="468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62" name=""/>
          <p:cNvSpPr/>
          <p:nvPr/>
        </p:nvSpPr>
        <p:spPr>
          <a:xfrm flipV="1">
            <a:off x="2533680" y="6399000"/>
            <a:ext cx="1440" cy="441000"/>
          </a:xfrm>
          <a:prstGeom prst="line">
            <a:avLst/>
          </a:prstGeom>
          <a:ln w="900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63" name=""/>
          <p:cNvSpPr/>
          <p:nvPr/>
        </p:nvSpPr>
        <p:spPr>
          <a:xfrm flipV="1">
            <a:off x="2390760" y="6399000"/>
            <a:ext cx="1440" cy="441000"/>
          </a:xfrm>
          <a:prstGeom prst="line">
            <a:avLst/>
          </a:prstGeom>
          <a:ln w="9000">
            <a:solidFill>
              <a:srgbClr val="000000"/>
            </a:solidFill>
            <a:round/>
          </a:ln>
        </p:spPr>
        <p:style>
          <a:lnRef idx="0"/>
          <a:fillRef idx="0"/>
          <a:effectRef idx="0"/>
          <a:fontRef idx="minor"/>
        </p:style>
        <p:txBody>
          <a:bodyPr lIns="90000" rIns="90000" tIns="46800" bIns="468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64" name=""/>
          <p:cNvSpPr/>
          <p:nvPr/>
        </p:nvSpPr>
        <p:spPr>
          <a:xfrm>
            <a:off x="2346480" y="6300720"/>
            <a:ext cx="228600" cy="1800"/>
          </a:xfrm>
          <a:prstGeom prst="line">
            <a:avLst/>
          </a:prstGeom>
          <a:ln w="9000">
            <a:solidFill>
              <a:srgbClr val="000000"/>
            </a:solidFill>
            <a:round/>
          </a:ln>
        </p:spPr>
        <p:style>
          <a:lnRef idx="0"/>
          <a:fillRef idx="0"/>
          <a:effectRef idx="0"/>
          <a:fontRef idx="minor"/>
        </p:style>
        <p:txBody>
          <a:bodyPr lIns="90000" rIns="90000" tIns="-45000" bIns="-450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65" name=""/>
          <p:cNvSpPr/>
          <p:nvPr/>
        </p:nvSpPr>
        <p:spPr>
          <a:xfrm flipV="1">
            <a:off x="2322360" y="6768720"/>
            <a:ext cx="279720" cy="4680"/>
          </a:xfrm>
          <a:prstGeom prst="line">
            <a:avLst/>
          </a:prstGeom>
          <a:ln w="9000">
            <a:solidFill>
              <a:srgbClr val="000000"/>
            </a:solidFill>
            <a:round/>
          </a:ln>
        </p:spPr>
        <p:style>
          <a:lnRef idx="0"/>
          <a:fillRef idx="0"/>
          <a:effectRef idx="0"/>
          <a:fontRef idx="minor"/>
        </p:style>
        <p:txBody>
          <a:bodyPr lIns="90000" rIns="90000" tIns="-42120" bIns="-4212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66" name=""/>
          <p:cNvSpPr/>
          <p:nvPr/>
        </p:nvSpPr>
        <p:spPr>
          <a:xfrm flipH="1" rot="5400000">
            <a:off x="2355840" y="6470640"/>
            <a:ext cx="9360" cy="9360"/>
          </a:xfrm>
          <a:prstGeom prst="ellipse">
            <a:avLst/>
          </a:prstGeom>
          <a:noFill/>
          <a:ln w="9000">
            <a:solidFill>
              <a:srgbClr val="000000"/>
            </a:solidFill>
            <a:round/>
          </a:ln>
        </p:spPr>
        <p:style>
          <a:lnRef idx="0"/>
          <a:fillRef idx="0"/>
          <a:effectRef idx="0"/>
          <a:fontRef idx="minor"/>
        </p:style>
        <p:txBody>
          <a:bodyPr wrap="none" lIns="90000" rIns="90000" tIns="-39600" bIns="-396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67" name=""/>
          <p:cNvSpPr/>
          <p:nvPr/>
        </p:nvSpPr>
        <p:spPr>
          <a:xfrm flipH="1" rot="5400000">
            <a:off x="2424960" y="6675120"/>
            <a:ext cx="19080" cy="60120"/>
          </a:xfrm>
          <a:prstGeom prst="rect">
            <a:avLst/>
          </a:prstGeom>
          <a:solidFill>
            <a:srgbClr val="ffffff"/>
          </a:solidFill>
          <a:ln w="9000">
            <a:solidFill>
              <a:srgbClr val="000000"/>
            </a:solidFill>
            <a:round/>
          </a:ln>
        </p:spPr>
        <p:style>
          <a:lnRef idx="0"/>
          <a:fillRef idx="0"/>
          <a:effectRef idx="0"/>
          <a:fontRef idx="minor"/>
        </p:style>
        <p:txBody>
          <a:bodyPr wrap="none" lIns="90000" rIns="90000" tIns="13320" bIns="1332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68" name=""/>
          <p:cNvSpPr/>
          <p:nvPr/>
        </p:nvSpPr>
        <p:spPr>
          <a:xfrm flipH="1" rot="5400000">
            <a:off x="2536560" y="6397200"/>
            <a:ext cx="9720" cy="9360"/>
          </a:xfrm>
          <a:prstGeom prst="ellipse">
            <a:avLst/>
          </a:prstGeom>
          <a:noFill/>
          <a:ln w="18360">
            <a:solidFill>
              <a:srgbClr val="000000"/>
            </a:solidFill>
            <a:round/>
          </a:ln>
        </p:spPr>
        <p:style>
          <a:lnRef idx="0"/>
          <a:fillRef idx="0"/>
          <a:effectRef idx="0"/>
          <a:fontRef idx="minor"/>
        </p:style>
        <p:txBody>
          <a:bodyPr wrap="none" lIns="90000" rIns="90000" tIns="-39600" bIns="-396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69" name=""/>
          <p:cNvSpPr/>
          <p:nvPr/>
        </p:nvSpPr>
        <p:spPr>
          <a:xfrm flipH="1" rot="5400000">
            <a:off x="2390040" y="6399000"/>
            <a:ext cx="9360" cy="9720"/>
          </a:xfrm>
          <a:prstGeom prst="ellipse">
            <a:avLst/>
          </a:prstGeom>
          <a:noFill/>
          <a:ln w="18360">
            <a:solidFill>
              <a:srgbClr val="000000"/>
            </a:solidFill>
            <a:round/>
          </a:ln>
        </p:spPr>
        <p:style>
          <a:lnRef idx="0"/>
          <a:fillRef idx="0"/>
          <a:effectRef idx="0"/>
          <a:fontRef idx="minor"/>
        </p:style>
        <p:txBody>
          <a:bodyPr wrap="none" lIns="90000" rIns="90000" tIns="-39960" bIns="-3996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70" name=""/>
          <p:cNvSpPr/>
          <p:nvPr/>
        </p:nvSpPr>
        <p:spPr>
          <a:xfrm flipH="1" rot="5400000">
            <a:off x="2571840" y="6470640"/>
            <a:ext cx="9360" cy="9360"/>
          </a:xfrm>
          <a:prstGeom prst="ellipse">
            <a:avLst/>
          </a:prstGeom>
          <a:noFill/>
          <a:ln w="9000">
            <a:solidFill>
              <a:srgbClr val="000000"/>
            </a:solidFill>
            <a:round/>
          </a:ln>
        </p:spPr>
        <p:style>
          <a:lnRef idx="0"/>
          <a:fillRef idx="0"/>
          <a:effectRef idx="0"/>
          <a:fontRef idx="minor"/>
        </p:style>
        <p:txBody>
          <a:bodyPr wrap="none" lIns="90000" rIns="90000" tIns="-39600" bIns="-396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71" name=""/>
          <p:cNvSpPr/>
          <p:nvPr/>
        </p:nvSpPr>
        <p:spPr>
          <a:xfrm flipH="1" rot="5400000">
            <a:off x="2463840" y="6399360"/>
            <a:ext cx="9360" cy="9360"/>
          </a:xfrm>
          <a:prstGeom prst="ellipse">
            <a:avLst/>
          </a:prstGeom>
          <a:noFill/>
          <a:ln w="9000">
            <a:solidFill>
              <a:srgbClr val="000000"/>
            </a:solidFill>
            <a:round/>
          </a:ln>
        </p:spPr>
        <p:style>
          <a:lnRef idx="0"/>
          <a:fillRef idx="0"/>
          <a:effectRef idx="0"/>
          <a:fontRef idx="minor"/>
        </p:style>
        <p:txBody>
          <a:bodyPr wrap="none" lIns="90000" rIns="90000" tIns="-39600" bIns="-39600" anchor="ctr">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pc="-1" strike="noStrike">
              <a:solidFill>
                <a:srgbClr val="000000"/>
              </a:solidFill>
              <a:latin typeface="Arial"/>
            </a:endParaRPr>
          </a:p>
        </p:txBody>
      </p:sp>
      <p:sp>
        <p:nvSpPr>
          <p:cNvPr id="172" name=""/>
          <p:cNvSpPr/>
          <p:nvPr/>
        </p:nvSpPr>
        <p:spPr>
          <a:xfrm>
            <a:off x="6778800" y="3570120"/>
            <a:ext cx="3036600" cy="2725920"/>
          </a:xfrm>
          <a:prstGeom prst="rect">
            <a:avLst/>
          </a:prstGeom>
          <a:noFill/>
          <a:ln w="0">
            <a:noFill/>
          </a:ln>
        </p:spPr>
        <p:style>
          <a:lnRef idx="0"/>
          <a:fillRef idx="0"/>
          <a:effectRef idx="0"/>
          <a:fontRef idx="minor"/>
        </p:style>
        <p:txBody>
          <a:bodyPr lIns="90000" rIns="90000" tIns="60840" bIns="450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i="1" lang="en-US" sz="1800" spc="-1" strike="noStrike">
                <a:solidFill>
                  <a:srgbClr val="000000"/>
                </a:solidFill>
                <a:latin typeface="Arial"/>
              </a:rPr>
              <a:t>Dimensions as measured on original RMC drawing: </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Base of arm:</a:t>
            </a:r>
            <a:r>
              <a:rPr b="0" lang="en-US" sz="1800" spc="-1" strike="noStrike">
                <a:solidFill>
                  <a:srgbClr val="000000"/>
                </a:solidFill>
                <a:latin typeface="Arial"/>
              </a:rPr>
              <a:t>	</a:t>
            </a:r>
            <a:r>
              <a:rPr b="0" lang="en-US" sz="1800" spc="-1" strike="noStrike">
                <a:solidFill>
                  <a:srgbClr val="000000"/>
                </a:solidFill>
                <a:latin typeface="Arial"/>
              </a:rPr>
              <a:t>	</a:t>
            </a:r>
            <a:r>
              <a:rPr b="0" lang="en-US" sz="1800" spc="-1" strike="noStrike">
                <a:solidFill>
                  <a:srgbClr val="000000"/>
                </a:solidFill>
                <a:latin typeface="Arial"/>
              </a:rPr>
              <a:t>	</a:t>
            </a:r>
            <a:r>
              <a:rPr b="0" lang="en-US" sz="1800" spc="-1" strike="noStrike">
                <a:solidFill>
                  <a:srgbClr val="000000"/>
                </a:solidFill>
                <a:latin typeface="Arial"/>
              </a:rPr>
              <a:t>12”  </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Tip of arm:</a:t>
            </a:r>
            <a:r>
              <a:rPr b="0" lang="en-US" sz="1800" spc="-1" strike="noStrike">
                <a:solidFill>
                  <a:srgbClr val="000000"/>
                </a:solidFill>
                <a:latin typeface="Arial"/>
              </a:rPr>
              <a:t>	</a:t>
            </a:r>
            <a:r>
              <a:rPr b="0" lang="en-US" sz="1800" spc="-1" strike="noStrike">
                <a:solidFill>
                  <a:srgbClr val="000000"/>
                </a:solidFill>
                <a:latin typeface="Arial"/>
              </a:rPr>
              <a:t>	</a:t>
            </a:r>
            <a:r>
              <a:rPr b="0" lang="en-US" sz="1800" spc="-1" strike="noStrike">
                <a:solidFill>
                  <a:srgbClr val="000000"/>
                </a:solidFill>
                <a:latin typeface="Arial"/>
              </a:rPr>
              <a:t>	</a:t>
            </a:r>
            <a:r>
              <a:rPr b="0" lang="en-US" sz="1800" spc="-1" strike="noStrike">
                <a:solidFill>
                  <a:srgbClr val="000000"/>
                </a:solidFill>
                <a:latin typeface="Arial"/>
              </a:rPr>
              <a:t>4”</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Length of arm: </a:t>
            </a:r>
            <a:r>
              <a:rPr b="0" lang="en-US" sz="1800" spc="-1" strike="noStrike">
                <a:solidFill>
                  <a:srgbClr val="000000"/>
                </a:solidFill>
                <a:latin typeface="Arial"/>
              </a:rPr>
              <a:t>	</a:t>
            </a:r>
            <a:r>
              <a:rPr b="0" lang="en-US" sz="1800" spc="-1" strike="noStrike">
                <a:solidFill>
                  <a:srgbClr val="000000"/>
                </a:solidFill>
                <a:latin typeface="Arial"/>
              </a:rPr>
              <a:t>	</a:t>
            </a:r>
            <a:r>
              <a:rPr b="0" lang="en-US" sz="1800" spc="-1" strike="noStrike">
                <a:solidFill>
                  <a:srgbClr val="000000"/>
                </a:solidFill>
                <a:latin typeface="Arial"/>
              </a:rPr>
              <a:t>26’</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Width of counterwgt</a:t>
            </a:r>
            <a:r>
              <a:rPr b="0" lang="en-US" sz="1800" spc="-1" strike="noStrike">
                <a:solidFill>
                  <a:srgbClr val="000000"/>
                </a:solidFill>
                <a:latin typeface="Arial"/>
              </a:rPr>
              <a:t>	</a:t>
            </a:r>
            <a:r>
              <a:rPr b="0" lang="en-US" sz="1800" spc="-1" strike="noStrike">
                <a:solidFill>
                  <a:srgbClr val="000000"/>
                </a:solidFill>
                <a:latin typeface="Arial"/>
              </a:rPr>
              <a:t>32”</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Diameter counterwgt</a:t>
            </a:r>
            <a:r>
              <a:rPr b="0" lang="en-US" sz="1800" spc="-1" strike="noStrike">
                <a:solidFill>
                  <a:srgbClr val="000000"/>
                </a:solidFill>
                <a:latin typeface="Arial"/>
              </a:rPr>
              <a:t>	</a:t>
            </a:r>
            <a:r>
              <a:rPr b="0" lang="en-US" sz="1800" spc="-1" strike="noStrike">
                <a:solidFill>
                  <a:srgbClr val="000000"/>
                </a:solidFill>
                <a:latin typeface="Arial"/>
              </a:rPr>
              <a:t>12”</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Height of cabinet</a:t>
            </a:r>
            <a:r>
              <a:rPr b="0" lang="en-US" sz="1800" spc="-1" strike="noStrike">
                <a:solidFill>
                  <a:srgbClr val="000000"/>
                </a:solidFill>
                <a:latin typeface="Arial"/>
              </a:rPr>
              <a:t>	</a:t>
            </a:r>
            <a:r>
              <a:rPr b="0" lang="en-US" sz="1800" spc="-1" strike="noStrike">
                <a:solidFill>
                  <a:srgbClr val="000000"/>
                </a:solidFill>
                <a:latin typeface="Arial"/>
              </a:rPr>
              <a:t>	</a:t>
            </a:r>
            <a:r>
              <a:rPr b="0" lang="en-US" sz="1800" spc="-1" strike="noStrike">
                <a:solidFill>
                  <a:srgbClr val="000000"/>
                </a:solidFill>
                <a:latin typeface="Arial"/>
              </a:rPr>
              <a:t>4’9”</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Width of cabinet</a:t>
            </a:r>
            <a:r>
              <a:rPr b="0" lang="en-US" sz="1800" spc="-1" strike="noStrike">
                <a:solidFill>
                  <a:srgbClr val="000000"/>
                </a:solidFill>
                <a:latin typeface="Arial"/>
              </a:rPr>
              <a:t>	</a:t>
            </a:r>
            <a:r>
              <a:rPr b="0" lang="en-US" sz="1800" spc="-1" strike="noStrike">
                <a:solidFill>
                  <a:srgbClr val="000000"/>
                </a:solidFill>
                <a:latin typeface="Arial"/>
              </a:rPr>
              <a:t>	</a:t>
            </a:r>
            <a:r>
              <a:rPr b="0" lang="en-US" sz="1800" spc="-1" strike="noStrike">
                <a:solidFill>
                  <a:srgbClr val="000000"/>
                </a:solidFill>
                <a:latin typeface="Arial"/>
              </a:rPr>
              <a:t>27”</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pc="-1" strike="noStrike">
                <a:solidFill>
                  <a:srgbClr val="000000"/>
                </a:solidFill>
                <a:latin typeface="Arial"/>
              </a:rPr>
              <a:t>Thickness of cabinet</a:t>
            </a:r>
            <a:r>
              <a:rPr b="0" lang="en-US" sz="1800" spc="-1" strike="noStrike">
                <a:solidFill>
                  <a:srgbClr val="000000"/>
                </a:solidFill>
                <a:latin typeface="Arial"/>
              </a:rPr>
              <a:t>	</a:t>
            </a:r>
            <a:r>
              <a:rPr b="0" lang="en-US" sz="1800" spc="-1" strike="noStrike">
                <a:solidFill>
                  <a:srgbClr val="000000"/>
                </a:solidFill>
                <a:latin typeface="Arial"/>
              </a:rPr>
              <a:t>10”</a:t>
            </a:r>
            <a:endParaRPr b="0" lang="en-US" sz="1800" spc="-1" strike="noStrike">
              <a:solidFill>
                <a:srgbClr val="000000"/>
              </a:solidFill>
              <a:latin typeface="Arial"/>
            </a:endParaRPr>
          </a:p>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en-US" sz="1800" spc="-1" strike="noStrike">
              <a:solidFill>
                <a:srgbClr val="000000"/>
              </a:solidFill>
              <a:latin typeface="Arial"/>
            </a:endParaRPr>
          </a:p>
        </p:txBody>
      </p:sp>
      <p:sp>
        <p:nvSpPr>
          <p:cNvPr id="173" name=""/>
          <p:cNvSpPr/>
          <p:nvPr/>
        </p:nvSpPr>
        <p:spPr>
          <a:xfrm>
            <a:off x="7024680" y="6218280"/>
            <a:ext cx="2865600" cy="1114560"/>
          </a:xfrm>
          <a:prstGeom prst="rect">
            <a:avLst/>
          </a:prstGeom>
          <a:noFill/>
          <a:ln w="0">
            <a:noFill/>
          </a:ln>
        </p:spPr>
        <p:style>
          <a:lnRef idx="0"/>
          <a:fillRef idx="0"/>
          <a:effectRef idx="0"/>
          <a:fontRef idx="minor"/>
        </p:style>
        <p:txBody>
          <a:bodyPr lIns="90000" rIns="90000" tIns="60840" bIns="45000" anchor="t">
            <a:noAutofit/>
          </a:bodyPr>
          <a:p>
            <a:pPr>
              <a:lnSpc>
                <a:spcPct val="93000"/>
              </a:lnSpc>
              <a:spcBef>
                <a:spcPts val="26"/>
              </a:spcBef>
              <a:spcAft>
                <a:spcPts val="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i="1" lang="en-US" sz="1800" spc="-1" strike="noStrike">
                <a:solidFill>
                  <a:srgbClr val="000000"/>
                </a:solidFill>
                <a:latin typeface="Arial"/>
              </a:rPr>
              <a:t>In assembly, the crosshatch on the counterweight arm overlaps behind gate arm </a:t>
            </a:r>
            <a:endParaRPr b="0" lang="en-US" sz="1800" spc="-1" strike="noStrike">
              <a:solidFill>
                <a:srgbClr val="000000"/>
              </a:solidFill>
              <a:latin typeface="Arial"/>
            </a:endParaRPr>
          </a:p>
        </p:txBody>
      </p:sp>
      <p:pic>
        <p:nvPicPr>
          <p:cNvPr id="174" name="" descr=""/>
          <p:cNvPicPr/>
          <p:nvPr/>
        </p:nvPicPr>
        <p:blipFill>
          <a:blip r:embed="rId2"/>
          <a:stretch/>
        </p:blipFill>
        <p:spPr>
          <a:xfrm>
            <a:off x="1574640" y="4437000"/>
            <a:ext cx="141480" cy="120600"/>
          </a:xfrm>
          <a:prstGeom prst="rect">
            <a:avLst/>
          </a:prstGeom>
          <a:ln w="0">
            <a:noFill/>
          </a:ln>
        </p:spPr>
      </p:pic>
      <p:pic>
        <p:nvPicPr>
          <p:cNvPr id="175" name="" descr=""/>
          <p:cNvPicPr/>
          <p:nvPr/>
        </p:nvPicPr>
        <p:blipFill>
          <a:blip r:embed="rId3"/>
          <a:stretch/>
        </p:blipFill>
        <p:spPr>
          <a:xfrm>
            <a:off x="1581120" y="5653080"/>
            <a:ext cx="141480" cy="120600"/>
          </a:xfrm>
          <a:prstGeom prst="rect">
            <a:avLst/>
          </a:prstGeom>
          <a:ln w="0">
            <a:noFill/>
          </a:ln>
        </p:spPr>
      </p:pic>
    </p:spTree>
  </p:cSld>
</p:sld>
</file>

<file path=ppt/theme/theme1.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1736</TotalTime>
  <Application>LibreOffice/7.6.2.1$Windows_X86_64 LibreOffice_project/56f7684011345957bbf33a7ee678afaf4d2ba333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2023-02-14T09:16:07Z</dcterms:created>
  <dc:creator/>
  <dc:description/>
  <dc:language>en-US</dc:language>
  <cp:lastModifiedBy/>
  <dcterms:modified xsi:type="dcterms:W3CDTF">2025-11-14T13:49:09Z</dcterms:modified>
  <cp:revision>6</cp:revision>
  <dc:subject/>
  <dc:title/>
</cp:coreProperties>
</file>